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Roboto Mono" panose="020B0604020202020204" charset="0"/>
      <p:regular r:id="rId18"/>
    </p:embeddedFont>
    <p:embeddedFont>
      <p:font typeface="Roboto Mono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Arimo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8748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93307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792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1789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228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73534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1054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3005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0203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8121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33483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7343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4586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1539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317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8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www.linkedin.com/in/abdul-sattar-day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52150" y="-5487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66724" y="-8572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1200" y="13095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692257">
            <a:off x="-210778" y="8357644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0" y="0"/>
                </a:moveTo>
                <a:lnTo>
                  <a:pt x="2363710" y="0"/>
                </a:lnTo>
                <a:lnTo>
                  <a:pt x="2363710" y="2363710"/>
                </a:lnTo>
                <a:lnTo>
                  <a:pt x="0" y="236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43550" y="-1012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65324" y="90665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43700" y="42122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12466">
            <a:off x="8994746" y="90733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384100" y="1744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-6300008">
            <a:off x="558500" y="33575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6300008">
            <a:off x="3044750" y="8926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6300008">
            <a:off x="14723700" y="9373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8221120" y="-8863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4263500" y="-2760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-2119628">
            <a:off x="11377850" y="87647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3420998">
            <a:off x="10854798" y="5317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9850" y="73699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7310236" flipH="1">
            <a:off x="6607298" y="8031896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300008">
            <a:off x="384100" y="75180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 flipH="1">
            <a:off x="1307450" y="-8872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6754150" y="61727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672208" flipH="1">
            <a:off x="15835648" y="13766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6104474" y="84175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6300008">
            <a:off x="17871250" y="91320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-6740486">
            <a:off x="16630756" y="-2991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300008">
            <a:off x="15938650" y="2589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6960200" y="42122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6300008" flipH="1">
            <a:off x="16583624" y="36313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37975" y="9147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0" y="0"/>
                  </a:moveTo>
                  <a:lnTo>
                    <a:pt x="21324063" y="0"/>
                  </a:lnTo>
                  <a:lnTo>
                    <a:pt x="21324063" y="11251184"/>
                  </a:lnTo>
                  <a:lnTo>
                    <a:pt x="0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12700" y="0"/>
                  </a:moveTo>
                  <a:lnTo>
                    <a:pt x="21336763" y="0"/>
                  </a:ln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2205098" y="3095897"/>
            <a:ext cx="9268950" cy="363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</a:pPr>
            <a:r>
              <a:rPr lang="en-US" sz="8799" dirty="0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PIZZA SALES ANALYSIS</a:t>
            </a:r>
          </a:p>
          <a:p>
            <a:pPr algn="ctr">
              <a:lnSpc>
                <a:spcPts val="9503"/>
              </a:lnSpc>
            </a:pPr>
            <a:r>
              <a:rPr lang="en-US" sz="8799" dirty="0" smtClean="0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endParaRPr lang="en-US" sz="8799" dirty="0">
              <a:solidFill>
                <a:srgbClr val="3B2E2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" name="AutoShape 38"/>
          <p:cNvSpPr/>
          <p:nvPr/>
        </p:nvSpPr>
        <p:spPr>
          <a:xfrm rot="43578">
            <a:off x="1416836" y="125508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TextBox 39"/>
          <p:cNvSpPr txBox="1"/>
          <p:nvPr/>
        </p:nvSpPr>
        <p:spPr>
          <a:xfrm>
            <a:off x="3894075" y="1179950"/>
            <a:ext cx="3084750" cy="15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8F5EE"/>
                </a:solidFill>
                <a:latin typeface="Roboto Mono"/>
                <a:ea typeface="Roboto Mono"/>
                <a:cs typeface="Roboto Mono"/>
                <a:sym typeface="Roboto Mono"/>
              </a:rPr>
              <a:t>www.slidesgo.es</a:t>
            </a:r>
          </a:p>
        </p:txBody>
      </p:sp>
      <p:sp>
        <p:nvSpPr>
          <p:cNvPr id="40" name="AutoShape 40"/>
          <p:cNvSpPr/>
          <p:nvPr/>
        </p:nvSpPr>
        <p:spPr>
          <a:xfrm rot="4086">
            <a:off x="1134945" y="7437000"/>
            <a:ext cx="16024466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4086">
            <a:off x="1134945" y="1580900"/>
            <a:ext cx="16024466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Freeform 42"/>
          <p:cNvSpPr/>
          <p:nvPr/>
        </p:nvSpPr>
        <p:spPr>
          <a:xfrm rot="5400000">
            <a:off x="9864922" y="1830024"/>
            <a:ext cx="10334352" cy="6588902"/>
          </a:xfrm>
          <a:custGeom>
            <a:avLst/>
            <a:gdLst/>
            <a:ahLst/>
            <a:cxnLst/>
            <a:rect l="l" t="t" r="r" b="b"/>
            <a:pathLst>
              <a:path w="10334352" h="6588902">
                <a:moveTo>
                  <a:pt x="0" y="0"/>
                </a:moveTo>
                <a:lnTo>
                  <a:pt x="10334352" y="0"/>
                </a:lnTo>
                <a:lnTo>
                  <a:pt x="10334352" y="6588902"/>
                </a:lnTo>
                <a:lnTo>
                  <a:pt x="0" y="6588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249" t="-11720" r="-3629" b="-8"/>
            </a:stretch>
          </a:blipFill>
        </p:spPr>
      </p:sp>
      <p:sp>
        <p:nvSpPr>
          <p:cNvPr id="43" name="TextBox 42"/>
          <p:cNvSpPr txBox="1"/>
          <p:nvPr/>
        </p:nvSpPr>
        <p:spPr>
          <a:xfrm>
            <a:off x="2205098" y="8006746"/>
            <a:ext cx="1149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Mono" panose="020B0604020202020204" charset="0"/>
                <a:ea typeface="Roboto Mono" panose="020B0604020202020204" charset="0"/>
              </a:rPr>
              <a:t>Turning Raw Data into Actionable Insights</a:t>
            </a:r>
            <a:endParaRPr lang="en-US" sz="3200" dirty="0">
              <a:solidFill>
                <a:srgbClr val="3B2E2C"/>
              </a:solidFill>
              <a:latin typeface="Roboto Mono" panose="020B0604020202020204" charset="0"/>
              <a:ea typeface="Roboto Mono" panose="020B0604020202020204" charset="0"/>
              <a:cs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666350" y="-5054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2650300" y="0"/>
                </a:moveTo>
                <a:lnTo>
                  <a:pt x="0" y="0"/>
                </a:lnTo>
                <a:lnTo>
                  <a:pt x="0" y="2650300"/>
                </a:lnTo>
                <a:lnTo>
                  <a:pt x="2650300" y="2650300"/>
                </a:lnTo>
                <a:lnTo>
                  <a:pt x="26503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926976" y="-8139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941498" y="13528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2258502" y="0"/>
                </a:moveTo>
                <a:lnTo>
                  <a:pt x="0" y="0"/>
                </a:lnTo>
                <a:lnTo>
                  <a:pt x="0" y="2256352"/>
                </a:lnTo>
                <a:lnTo>
                  <a:pt x="2258502" y="2256352"/>
                </a:lnTo>
                <a:lnTo>
                  <a:pt x="2258502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383234" flipH="1">
            <a:off x="16790940" y="78668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5644352" y="-579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677726" y="90572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1539200" y="0"/>
                </a:moveTo>
                <a:lnTo>
                  <a:pt x="0" y="0"/>
                </a:lnTo>
                <a:lnTo>
                  <a:pt x="0" y="1539200"/>
                </a:lnTo>
                <a:lnTo>
                  <a:pt x="1539200" y="1539200"/>
                </a:lnTo>
                <a:lnTo>
                  <a:pt x="153920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363702" y="42555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2948798" y="0"/>
                </a:moveTo>
                <a:lnTo>
                  <a:pt x="0" y="0"/>
                </a:lnTo>
                <a:lnTo>
                  <a:pt x="0" y="2948798"/>
                </a:lnTo>
                <a:lnTo>
                  <a:pt x="2948798" y="2948798"/>
                </a:lnTo>
                <a:lnTo>
                  <a:pt x="2948798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212466" flipH="1">
            <a:off x="7538904" y="91166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2035150" y="0"/>
                </a:moveTo>
                <a:lnTo>
                  <a:pt x="0" y="0"/>
                </a:lnTo>
                <a:lnTo>
                  <a:pt x="0" y="2033204"/>
                </a:lnTo>
                <a:lnTo>
                  <a:pt x="2035150" y="2033204"/>
                </a:lnTo>
                <a:lnTo>
                  <a:pt x="203515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7603802" y="2177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6300008" flipH="1">
            <a:off x="17429404" y="34008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-6300008" flipH="1">
            <a:off x="14485954" y="92750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-6300008" flipH="1">
            <a:off x="3264204" y="94172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-5400000" flipH="1">
            <a:off x="8312532" y="-8430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2035148" y="0"/>
                </a:moveTo>
                <a:lnTo>
                  <a:pt x="0" y="0"/>
                </a:lnTo>
                <a:lnTo>
                  <a:pt x="0" y="2033202"/>
                </a:lnTo>
                <a:lnTo>
                  <a:pt x="2035148" y="2033202"/>
                </a:lnTo>
                <a:lnTo>
                  <a:pt x="2035148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724402" y="-2327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2119628" flipH="1">
            <a:off x="4540648" y="88080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2650302" y="0"/>
                </a:moveTo>
                <a:lnTo>
                  <a:pt x="0" y="0"/>
                </a:lnTo>
                <a:lnTo>
                  <a:pt x="0" y="2650302"/>
                </a:lnTo>
                <a:lnTo>
                  <a:pt x="2650302" y="2650302"/>
                </a:lnTo>
                <a:lnTo>
                  <a:pt x="2650302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420998" flipH="1">
            <a:off x="6174800" y="5750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1539202" y="0"/>
                </a:moveTo>
                <a:lnTo>
                  <a:pt x="0" y="0"/>
                </a:lnTo>
                <a:lnTo>
                  <a:pt x="0" y="1539202"/>
                </a:lnTo>
                <a:lnTo>
                  <a:pt x="1539202" y="1539202"/>
                </a:lnTo>
                <a:lnTo>
                  <a:pt x="1539202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5191500" y="84800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1790250" y="0"/>
                </a:moveTo>
                <a:lnTo>
                  <a:pt x="0" y="0"/>
                </a:lnTo>
                <a:lnTo>
                  <a:pt x="0" y="1790302"/>
                </a:lnTo>
                <a:lnTo>
                  <a:pt x="1790250" y="1790302"/>
                </a:lnTo>
                <a:lnTo>
                  <a:pt x="179025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-7310236">
            <a:off x="9868392" y="85255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0" y="0"/>
                </a:moveTo>
                <a:lnTo>
                  <a:pt x="2363712" y="0"/>
                </a:lnTo>
                <a:lnTo>
                  <a:pt x="2363712" y="2363712"/>
                </a:lnTo>
                <a:lnTo>
                  <a:pt x="0" y="236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6300008" flipH="1">
            <a:off x="17451404" y="77137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>
            <a:off x="14216950" y="-8439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 flipH="1">
            <a:off x="-1096550" y="62306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9672208">
            <a:off x="369438" y="14199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0" y="0"/>
                </a:moveTo>
                <a:lnTo>
                  <a:pt x="2363714" y="0"/>
                </a:lnTo>
                <a:lnTo>
                  <a:pt x="2363714" y="2363714"/>
                </a:lnTo>
                <a:lnTo>
                  <a:pt x="0" y="236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 flipH="1">
            <a:off x="925100" y="88277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1539200" y="0"/>
                </a:moveTo>
                <a:lnTo>
                  <a:pt x="0" y="0"/>
                </a:lnTo>
                <a:lnTo>
                  <a:pt x="0" y="1539200"/>
                </a:lnTo>
                <a:lnTo>
                  <a:pt x="1539200" y="1539200"/>
                </a:lnTo>
                <a:lnTo>
                  <a:pt x="153920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6300008" flipH="1">
            <a:off x="116654" y="91753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6740486" flipH="1">
            <a:off x="-695952" y="-2558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2633996" y="0"/>
                </a:moveTo>
                <a:lnTo>
                  <a:pt x="0" y="0"/>
                </a:lnTo>
                <a:lnTo>
                  <a:pt x="0" y="2631500"/>
                </a:lnTo>
                <a:lnTo>
                  <a:pt x="2633996" y="2631500"/>
                </a:lnTo>
                <a:lnTo>
                  <a:pt x="2633996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6300008" flipH="1">
            <a:off x="2049254" y="3022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366500" y="42555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6300008">
            <a:off x="1404280" y="36746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37975" y="9147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21324063" y="0"/>
                  </a:moveTo>
                  <a:lnTo>
                    <a:pt x="0" y="0"/>
                  </a:lnTo>
                  <a:lnTo>
                    <a:pt x="0" y="11251184"/>
                  </a:lnTo>
                  <a:lnTo>
                    <a:pt x="21324063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21336763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moveTo>
                    <a:pt x="21336763" y="0"/>
                  </a:move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1336763" y="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Freeform 36"/>
          <p:cNvSpPr/>
          <p:nvPr/>
        </p:nvSpPr>
        <p:spPr>
          <a:xfrm rot="1903813">
            <a:off x="14734250" y="1012198"/>
            <a:ext cx="2270800" cy="2237100"/>
          </a:xfrm>
          <a:custGeom>
            <a:avLst/>
            <a:gdLst/>
            <a:ahLst/>
            <a:cxnLst/>
            <a:rect l="l" t="t" r="r" b="b"/>
            <a:pathLst>
              <a:path w="2270800" h="2237100">
                <a:moveTo>
                  <a:pt x="0" y="0"/>
                </a:moveTo>
                <a:lnTo>
                  <a:pt x="2270800" y="0"/>
                </a:lnTo>
                <a:lnTo>
                  <a:pt x="2270800" y="2237100"/>
                </a:lnTo>
                <a:lnTo>
                  <a:pt x="0" y="2237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5400000">
            <a:off x="667700" y="-409400"/>
            <a:ext cx="2653402" cy="2614000"/>
          </a:xfrm>
          <a:custGeom>
            <a:avLst/>
            <a:gdLst/>
            <a:ahLst/>
            <a:cxnLst/>
            <a:rect l="l" t="t" r="r" b="b"/>
            <a:pathLst>
              <a:path w="2653402" h="2614000">
                <a:moveTo>
                  <a:pt x="0" y="0"/>
                </a:moveTo>
                <a:lnTo>
                  <a:pt x="2653402" y="0"/>
                </a:lnTo>
                <a:lnTo>
                  <a:pt x="2653402" y="2614000"/>
                </a:lnTo>
                <a:lnTo>
                  <a:pt x="0" y="2614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93772" y="2778189"/>
            <a:ext cx="15474833" cy="5725688"/>
          </a:xfrm>
          <a:custGeom>
            <a:avLst/>
            <a:gdLst/>
            <a:ahLst/>
            <a:cxnLst/>
            <a:rect l="l" t="t" r="r" b="b"/>
            <a:pathLst>
              <a:path w="15474833" h="5725688">
                <a:moveTo>
                  <a:pt x="0" y="0"/>
                </a:moveTo>
                <a:lnTo>
                  <a:pt x="15474832" y="0"/>
                </a:lnTo>
                <a:lnTo>
                  <a:pt x="15474832" y="5725688"/>
                </a:lnTo>
                <a:lnTo>
                  <a:pt x="0" y="5725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540649" y="7858408"/>
            <a:ext cx="5482756" cy="1834871"/>
          </a:xfrm>
          <a:custGeom>
            <a:avLst/>
            <a:gdLst/>
            <a:ahLst/>
            <a:cxnLst/>
            <a:rect l="l" t="t" r="r" b="b"/>
            <a:pathLst>
              <a:path w="5482756" h="1719684">
                <a:moveTo>
                  <a:pt x="0" y="0"/>
                </a:moveTo>
                <a:lnTo>
                  <a:pt x="5482756" y="0"/>
                </a:lnTo>
                <a:lnTo>
                  <a:pt x="5482756" y="1719684"/>
                </a:lnTo>
                <a:lnTo>
                  <a:pt x="0" y="1719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050166" y="957572"/>
            <a:ext cx="13141334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7"/>
              </a:lnSpc>
            </a:pPr>
            <a:r>
              <a:rPr lang="en-US" sz="5639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Calculate the average number of pizzas ordered per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695200" y="7881678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955826" y="8865428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6970348" y="6417376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107743">
            <a:off x="16444718" y="-738076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0" y="0"/>
                </a:moveTo>
                <a:lnTo>
                  <a:pt x="2363710" y="0"/>
                </a:lnTo>
                <a:lnTo>
                  <a:pt x="2363710" y="2363710"/>
                </a:lnTo>
                <a:lnTo>
                  <a:pt x="0" y="236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5673202" y="9504228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2593126" y="-622472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92552" y="2822206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587534">
            <a:off x="7567754" y="-1123274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7632652" y="9228578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4499992">
            <a:off x="17458254" y="604540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-4499992">
            <a:off x="14972004" y="47597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-4499992">
            <a:off x="3293054" y="2897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8341382" y="8836376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 flipH="1">
            <a:off x="13753252" y="9679028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8680372">
            <a:off x="4569498" y="-1431822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379001">
            <a:off x="6203650" y="7912302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5677550" y="823026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-3489764" flipH="1">
            <a:off x="9626642" y="-415726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4499992">
            <a:off x="17632654" y="188492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4245800" y="7826130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1200900" y="766130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127792" flipH="1">
            <a:off x="398288" y="6242924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53976" y="26578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4499992">
            <a:off x="145504" y="27092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4059514">
            <a:off x="-667102" y="7650926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4499992">
            <a:off x="2078104" y="914402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rot="-10800000" flipH="1">
            <a:off x="-337650" y="3795928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4499992" flipH="1">
            <a:off x="1433130" y="577157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455750" y="981753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0" y="0"/>
                  </a:moveTo>
                  <a:lnTo>
                    <a:pt x="21324063" y="0"/>
                  </a:lnTo>
                  <a:lnTo>
                    <a:pt x="21324063" y="11251184"/>
                  </a:lnTo>
                  <a:lnTo>
                    <a:pt x="0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12700" y="0"/>
                  </a:moveTo>
                  <a:lnTo>
                    <a:pt x="21336763" y="0"/>
                  </a:ln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>
            <a:off x="1334331" y="9374175"/>
            <a:ext cx="16049250" cy="1905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Freeform 36"/>
          <p:cNvSpPr/>
          <p:nvPr/>
        </p:nvSpPr>
        <p:spPr>
          <a:xfrm rot="-10800000">
            <a:off x="-131652" y="774200"/>
            <a:ext cx="3116202" cy="3064800"/>
          </a:xfrm>
          <a:custGeom>
            <a:avLst/>
            <a:gdLst/>
            <a:ahLst/>
            <a:cxnLst/>
            <a:rect l="l" t="t" r="r" b="b"/>
            <a:pathLst>
              <a:path w="3116202" h="3064800">
                <a:moveTo>
                  <a:pt x="0" y="0"/>
                </a:moveTo>
                <a:lnTo>
                  <a:pt x="3116202" y="0"/>
                </a:lnTo>
                <a:lnTo>
                  <a:pt x="3116202" y="3064800"/>
                </a:lnTo>
                <a:lnTo>
                  <a:pt x="0" y="306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" b="-1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843500" y="2671846"/>
            <a:ext cx="13589081" cy="6556732"/>
          </a:xfrm>
          <a:custGeom>
            <a:avLst/>
            <a:gdLst/>
            <a:ahLst/>
            <a:cxnLst/>
            <a:rect l="l" t="t" r="r" b="b"/>
            <a:pathLst>
              <a:path w="13589081" h="6556732">
                <a:moveTo>
                  <a:pt x="0" y="0"/>
                </a:moveTo>
                <a:lnTo>
                  <a:pt x="13589081" y="0"/>
                </a:lnTo>
                <a:lnTo>
                  <a:pt x="13589081" y="6556732"/>
                </a:lnTo>
                <a:lnTo>
                  <a:pt x="0" y="65567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435898" y="7563881"/>
            <a:ext cx="5791307" cy="2641956"/>
          </a:xfrm>
          <a:custGeom>
            <a:avLst/>
            <a:gdLst/>
            <a:ahLst/>
            <a:cxnLst/>
            <a:rect l="l" t="t" r="r" b="b"/>
            <a:pathLst>
              <a:path w="5791307" h="2641956">
                <a:moveTo>
                  <a:pt x="0" y="0"/>
                </a:moveTo>
                <a:lnTo>
                  <a:pt x="5791307" y="0"/>
                </a:lnTo>
                <a:lnTo>
                  <a:pt x="5791307" y="2641956"/>
                </a:lnTo>
                <a:lnTo>
                  <a:pt x="0" y="2641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902546" y="955306"/>
            <a:ext cx="15118459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8"/>
              </a:lnSpc>
            </a:pPr>
            <a:r>
              <a:rPr lang="en-US" sz="5673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Determine the top 3 most ordered pizza types based on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52150" y="-5487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66724" y="-8572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1200" y="13095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692257">
            <a:off x="-210778" y="8357644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0" y="0"/>
                </a:moveTo>
                <a:lnTo>
                  <a:pt x="2363710" y="0"/>
                </a:lnTo>
                <a:lnTo>
                  <a:pt x="2363710" y="2363710"/>
                </a:lnTo>
                <a:lnTo>
                  <a:pt x="0" y="236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43550" y="-1012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65324" y="90665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43700" y="42122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12466">
            <a:off x="8994746" y="90733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384100" y="1744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-6300008">
            <a:off x="558500" y="33575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6300008">
            <a:off x="3044750" y="8926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6300008">
            <a:off x="14723700" y="9373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8221120" y="-8863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4263500" y="-2760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-2119628">
            <a:off x="11377850" y="87647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3420998">
            <a:off x="10854798" y="5317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9850" y="73699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7310236" flipH="1">
            <a:off x="6607296" y="80352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300008">
            <a:off x="384100" y="75180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 flipH="1">
            <a:off x="1307450" y="-8872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6754150" y="61727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672208" flipH="1">
            <a:off x="15835648" y="13766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6104474" y="84175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6300008">
            <a:off x="17871250" y="91320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-6740486">
            <a:off x="16630756" y="-2991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300008">
            <a:off x="15938650" y="2589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6960200" y="42122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6300008" flipH="1">
            <a:off x="16583624" y="36313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37975" y="9147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0" y="0"/>
                  </a:moveTo>
                  <a:lnTo>
                    <a:pt x="21324063" y="0"/>
                  </a:lnTo>
                  <a:lnTo>
                    <a:pt x="21324063" y="11251184"/>
                  </a:lnTo>
                  <a:lnTo>
                    <a:pt x="0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12700" y="0"/>
                  </a:moveTo>
                  <a:lnTo>
                    <a:pt x="21336763" y="0"/>
                  </a:ln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>
            <a:off x="1100769" y="9298976"/>
            <a:ext cx="16049250" cy="1905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Freeform 36"/>
          <p:cNvSpPr/>
          <p:nvPr/>
        </p:nvSpPr>
        <p:spPr>
          <a:xfrm rot="-4454379">
            <a:off x="-482051" y="136477"/>
            <a:ext cx="3369796" cy="3319750"/>
          </a:xfrm>
          <a:custGeom>
            <a:avLst/>
            <a:gdLst/>
            <a:ahLst/>
            <a:cxnLst/>
            <a:rect l="l" t="t" r="r" b="b"/>
            <a:pathLst>
              <a:path w="3369796" h="3319750">
                <a:moveTo>
                  <a:pt x="0" y="0"/>
                </a:moveTo>
                <a:lnTo>
                  <a:pt x="3369796" y="0"/>
                </a:lnTo>
                <a:lnTo>
                  <a:pt x="3369796" y="3319750"/>
                </a:lnTo>
                <a:lnTo>
                  <a:pt x="0" y="3319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400383">
            <a:off x="15608180" y="414576"/>
            <a:ext cx="2879102" cy="2831700"/>
          </a:xfrm>
          <a:custGeom>
            <a:avLst/>
            <a:gdLst/>
            <a:ahLst/>
            <a:cxnLst/>
            <a:rect l="l" t="t" r="r" b="b"/>
            <a:pathLst>
              <a:path w="2879102" h="2831700">
                <a:moveTo>
                  <a:pt x="0" y="0"/>
                </a:moveTo>
                <a:lnTo>
                  <a:pt x="2879102" y="0"/>
                </a:lnTo>
                <a:lnTo>
                  <a:pt x="2879102" y="2831700"/>
                </a:lnTo>
                <a:lnTo>
                  <a:pt x="0" y="2831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751926" y="885697"/>
            <a:ext cx="14477172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5"/>
              </a:lnSpc>
            </a:pPr>
            <a:r>
              <a:rPr lang="en-US" sz="4796">
                <a:solidFill>
                  <a:srgbClr val="3B2E2C"/>
                </a:solidFill>
                <a:latin typeface="Arimo"/>
                <a:ea typeface="Arimo"/>
                <a:cs typeface="Arimo"/>
                <a:sym typeface="Arimo"/>
              </a:rPr>
              <a:t>Calculate the percentage contribution of each pizza category to total revenue.</a:t>
            </a:r>
          </a:p>
        </p:txBody>
      </p:sp>
      <p:sp>
        <p:nvSpPr>
          <p:cNvPr id="39" name="Freeform 39"/>
          <p:cNvSpPr/>
          <p:nvPr/>
        </p:nvSpPr>
        <p:spPr>
          <a:xfrm>
            <a:off x="1202847" y="2329686"/>
            <a:ext cx="15381689" cy="7748526"/>
          </a:xfrm>
          <a:custGeom>
            <a:avLst/>
            <a:gdLst/>
            <a:ahLst/>
            <a:cxnLst/>
            <a:rect l="l" t="t" r="r" b="b"/>
            <a:pathLst>
              <a:path w="15381689" h="7748526">
                <a:moveTo>
                  <a:pt x="0" y="0"/>
                </a:moveTo>
                <a:lnTo>
                  <a:pt x="15381689" y="0"/>
                </a:lnTo>
                <a:lnTo>
                  <a:pt x="15381689" y="7748526"/>
                </a:lnTo>
                <a:lnTo>
                  <a:pt x="0" y="7748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1416086" y="6854411"/>
            <a:ext cx="5747151" cy="3301555"/>
          </a:xfrm>
          <a:custGeom>
            <a:avLst/>
            <a:gdLst/>
            <a:ahLst/>
            <a:cxnLst/>
            <a:rect l="l" t="t" r="r" b="b"/>
            <a:pathLst>
              <a:path w="5747151" h="3301555">
                <a:moveTo>
                  <a:pt x="0" y="0"/>
                </a:moveTo>
                <a:lnTo>
                  <a:pt x="5747152" y="0"/>
                </a:lnTo>
                <a:lnTo>
                  <a:pt x="5747152" y="3301555"/>
                </a:lnTo>
                <a:lnTo>
                  <a:pt x="0" y="3301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616550" y="-5510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2650300" y="0"/>
                </a:moveTo>
                <a:lnTo>
                  <a:pt x="0" y="0"/>
                </a:lnTo>
                <a:lnTo>
                  <a:pt x="0" y="2650300"/>
                </a:lnTo>
                <a:lnTo>
                  <a:pt x="2650300" y="2650300"/>
                </a:lnTo>
                <a:lnTo>
                  <a:pt x="26503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877176" y="-8595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891698" y="13072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2258502" y="0"/>
                </a:moveTo>
                <a:lnTo>
                  <a:pt x="0" y="0"/>
                </a:lnTo>
                <a:lnTo>
                  <a:pt x="0" y="2256352"/>
                </a:lnTo>
                <a:lnTo>
                  <a:pt x="2258502" y="2256352"/>
                </a:lnTo>
                <a:lnTo>
                  <a:pt x="2258502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692257" flipH="1">
            <a:off x="16366068" y="8355344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2363710" y="0"/>
                </a:moveTo>
                <a:lnTo>
                  <a:pt x="0" y="0"/>
                </a:lnTo>
                <a:lnTo>
                  <a:pt x="0" y="2363710"/>
                </a:lnTo>
                <a:lnTo>
                  <a:pt x="2363710" y="2363710"/>
                </a:lnTo>
                <a:lnTo>
                  <a:pt x="236371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5594552" y="-1035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514476" y="89118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1539200" y="0"/>
                </a:moveTo>
                <a:lnTo>
                  <a:pt x="0" y="0"/>
                </a:lnTo>
                <a:lnTo>
                  <a:pt x="0" y="1539200"/>
                </a:lnTo>
                <a:lnTo>
                  <a:pt x="1539200" y="1539200"/>
                </a:lnTo>
                <a:lnTo>
                  <a:pt x="153920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313902" y="42099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2948798" y="0"/>
                </a:moveTo>
                <a:lnTo>
                  <a:pt x="0" y="0"/>
                </a:lnTo>
                <a:lnTo>
                  <a:pt x="0" y="2948798"/>
                </a:lnTo>
                <a:lnTo>
                  <a:pt x="2948798" y="2948798"/>
                </a:lnTo>
                <a:lnTo>
                  <a:pt x="2948798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212466" flipH="1">
            <a:off x="7489104" y="90710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2035150" y="0"/>
                </a:moveTo>
                <a:lnTo>
                  <a:pt x="0" y="0"/>
                </a:lnTo>
                <a:lnTo>
                  <a:pt x="0" y="2033204"/>
                </a:lnTo>
                <a:lnTo>
                  <a:pt x="2035150" y="2033204"/>
                </a:lnTo>
                <a:lnTo>
                  <a:pt x="203515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7554002" y="1721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6300008" flipH="1">
            <a:off x="17379604" y="33552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-6300008" flipH="1">
            <a:off x="14740954" y="93818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-6300008" flipH="1">
            <a:off x="3214404" y="93716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-5400000" flipH="1">
            <a:off x="8262732" y="-8886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2035148" y="0"/>
                </a:moveTo>
                <a:lnTo>
                  <a:pt x="0" y="0"/>
                </a:lnTo>
                <a:lnTo>
                  <a:pt x="0" y="2033202"/>
                </a:lnTo>
                <a:lnTo>
                  <a:pt x="2035148" y="2033202"/>
                </a:lnTo>
                <a:lnTo>
                  <a:pt x="2035148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74602" y="-2783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2119628" flipH="1">
            <a:off x="4490848" y="87624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2650302" y="0"/>
                </a:moveTo>
                <a:lnTo>
                  <a:pt x="0" y="0"/>
                </a:lnTo>
                <a:lnTo>
                  <a:pt x="0" y="2650302"/>
                </a:lnTo>
                <a:lnTo>
                  <a:pt x="2650302" y="2650302"/>
                </a:lnTo>
                <a:lnTo>
                  <a:pt x="2650302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420998" flipH="1">
            <a:off x="6125000" y="5294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1539202" y="0"/>
                </a:moveTo>
                <a:lnTo>
                  <a:pt x="0" y="0"/>
                </a:lnTo>
                <a:lnTo>
                  <a:pt x="0" y="1539202"/>
                </a:lnTo>
                <a:lnTo>
                  <a:pt x="1539202" y="1539202"/>
                </a:lnTo>
                <a:lnTo>
                  <a:pt x="1539202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5598900" y="73676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1790250" y="0"/>
                </a:moveTo>
                <a:lnTo>
                  <a:pt x="0" y="0"/>
                </a:lnTo>
                <a:lnTo>
                  <a:pt x="0" y="1790302"/>
                </a:lnTo>
                <a:lnTo>
                  <a:pt x="1790250" y="1790302"/>
                </a:lnTo>
                <a:lnTo>
                  <a:pt x="179025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-7310236">
            <a:off x="9547992" y="83377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0" y="0"/>
                </a:moveTo>
                <a:lnTo>
                  <a:pt x="2363712" y="0"/>
                </a:lnTo>
                <a:lnTo>
                  <a:pt x="2363712" y="2363712"/>
                </a:lnTo>
                <a:lnTo>
                  <a:pt x="0" y="236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6300008" flipH="1">
            <a:off x="17554004" y="75157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>
            <a:off x="14167150" y="-8895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 flipH="1">
            <a:off x="-1279550" y="61704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9672208">
            <a:off x="319638" y="13743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0" y="0"/>
                </a:moveTo>
                <a:lnTo>
                  <a:pt x="2363714" y="0"/>
                </a:lnTo>
                <a:lnTo>
                  <a:pt x="2363714" y="2363714"/>
                </a:lnTo>
                <a:lnTo>
                  <a:pt x="0" y="236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 flipH="1">
            <a:off x="875326" y="84152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1539200" y="0"/>
                </a:moveTo>
                <a:lnTo>
                  <a:pt x="0" y="0"/>
                </a:lnTo>
                <a:lnTo>
                  <a:pt x="0" y="1539200"/>
                </a:lnTo>
                <a:lnTo>
                  <a:pt x="1539200" y="1539200"/>
                </a:lnTo>
                <a:lnTo>
                  <a:pt x="153920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6300008" flipH="1">
            <a:off x="66854" y="91297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6740486" flipH="1">
            <a:off x="-898152" y="-6062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2633996" y="0"/>
                </a:moveTo>
                <a:lnTo>
                  <a:pt x="0" y="0"/>
                </a:lnTo>
                <a:lnTo>
                  <a:pt x="0" y="2631500"/>
                </a:lnTo>
                <a:lnTo>
                  <a:pt x="2633996" y="2631500"/>
                </a:lnTo>
                <a:lnTo>
                  <a:pt x="2633996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6300008" flipH="1">
            <a:off x="1999454" y="2566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416300" y="42099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6300008">
            <a:off x="1354480" y="36290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875326" y="776046"/>
            <a:ext cx="16274699" cy="8596179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0" y="0"/>
                  </a:moveTo>
                  <a:lnTo>
                    <a:pt x="21324063" y="0"/>
                  </a:lnTo>
                  <a:lnTo>
                    <a:pt x="21324063" y="11251184"/>
                  </a:lnTo>
                  <a:lnTo>
                    <a:pt x="0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12700" y="0"/>
                  </a:moveTo>
                  <a:lnTo>
                    <a:pt x="21336763" y="0"/>
                  </a:ln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>
            <a:off x="1644934" y="9234488"/>
            <a:ext cx="16049250" cy="1905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558800" y="774150"/>
            <a:ext cx="13211109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Analyze the cumulative revenue generated over time</a:t>
            </a:r>
          </a:p>
        </p:txBody>
      </p:sp>
      <p:sp>
        <p:nvSpPr>
          <p:cNvPr id="36" name="AutoShape 36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Freeform 37"/>
          <p:cNvSpPr/>
          <p:nvPr/>
        </p:nvSpPr>
        <p:spPr>
          <a:xfrm rot="-3000440">
            <a:off x="233675" y="173193"/>
            <a:ext cx="2271130" cy="2237414"/>
          </a:xfrm>
          <a:custGeom>
            <a:avLst/>
            <a:gdLst/>
            <a:ahLst/>
            <a:cxnLst/>
            <a:rect l="l" t="t" r="r" b="b"/>
            <a:pathLst>
              <a:path w="2271130" h="2237414">
                <a:moveTo>
                  <a:pt x="0" y="0"/>
                </a:moveTo>
                <a:lnTo>
                  <a:pt x="2271130" y="0"/>
                </a:lnTo>
                <a:lnTo>
                  <a:pt x="2271130" y="2237414"/>
                </a:lnTo>
                <a:lnTo>
                  <a:pt x="0" y="2237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3626703">
            <a:off x="13406350" y="-77586"/>
            <a:ext cx="2347998" cy="2313174"/>
          </a:xfrm>
          <a:custGeom>
            <a:avLst/>
            <a:gdLst/>
            <a:ahLst/>
            <a:cxnLst/>
            <a:rect l="l" t="t" r="r" b="b"/>
            <a:pathLst>
              <a:path w="2347998" h="2313174">
                <a:moveTo>
                  <a:pt x="0" y="0"/>
                </a:moveTo>
                <a:lnTo>
                  <a:pt x="2347998" y="0"/>
                </a:lnTo>
                <a:lnTo>
                  <a:pt x="2347998" y="2313174"/>
                </a:lnTo>
                <a:lnTo>
                  <a:pt x="0" y="2313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" r="-1"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15369650" y="57500"/>
            <a:ext cx="2510200" cy="2468800"/>
          </a:xfrm>
          <a:custGeom>
            <a:avLst/>
            <a:gdLst/>
            <a:ahLst/>
            <a:cxnLst/>
            <a:rect l="l" t="t" r="r" b="b"/>
            <a:pathLst>
              <a:path w="2510200" h="2468800">
                <a:moveTo>
                  <a:pt x="2510200" y="0"/>
                </a:moveTo>
                <a:lnTo>
                  <a:pt x="0" y="0"/>
                </a:lnTo>
                <a:lnTo>
                  <a:pt x="0" y="2468800"/>
                </a:lnTo>
                <a:lnTo>
                  <a:pt x="2510200" y="2468800"/>
                </a:lnTo>
                <a:lnTo>
                  <a:pt x="251020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85007" y="2263350"/>
            <a:ext cx="14614030" cy="7099181"/>
          </a:xfrm>
          <a:custGeom>
            <a:avLst/>
            <a:gdLst/>
            <a:ahLst/>
            <a:cxnLst/>
            <a:rect l="l" t="t" r="r" b="b"/>
            <a:pathLst>
              <a:path w="14365675" h="8187700">
                <a:moveTo>
                  <a:pt x="0" y="0"/>
                </a:moveTo>
                <a:lnTo>
                  <a:pt x="14365675" y="0"/>
                </a:lnTo>
                <a:lnTo>
                  <a:pt x="14365675" y="8187700"/>
                </a:lnTo>
                <a:lnTo>
                  <a:pt x="0" y="8187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22" r="-701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2004597" y="3176508"/>
            <a:ext cx="6288243" cy="3925145"/>
          </a:xfrm>
          <a:custGeom>
            <a:avLst/>
            <a:gdLst/>
            <a:ahLst/>
            <a:cxnLst/>
            <a:rect l="l" t="t" r="r" b="b"/>
            <a:pathLst>
              <a:path w="6288243" h="3925145">
                <a:moveTo>
                  <a:pt x="0" y="0"/>
                </a:moveTo>
                <a:lnTo>
                  <a:pt x="6288242" y="0"/>
                </a:lnTo>
                <a:lnTo>
                  <a:pt x="6288242" y="3925145"/>
                </a:lnTo>
                <a:lnTo>
                  <a:pt x="0" y="39251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523876" y="7751378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784502" y="8735128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6799024" y="6287076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107743">
            <a:off x="16273394" y="-868376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0" y="0"/>
                </a:moveTo>
                <a:lnTo>
                  <a:pt x="2363710" y="0"/>
                </a:lnTo>
                <a:lnTo>
                  <a:pt x="2363710" y="2363710"/>
                </a:lnTo>
                <a:lnTo>
                  <a:pt x="0" y="236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5501878" y="9373928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2421802" y="-752772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221228" y="2691906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587534">
            <a:off x="7396430" y="-1253574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7461328" y="9098278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4499992">
            <a:off x="17286930" y="591510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-4499992">
            <a:off x="14800680" y="34567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-4499992">
            <a:off x="3121730" y="-10132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8170058" y="8706076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 flipH="1">
            <a:off x="13581928" y="9548728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8680372">
            <a:off x="4398174" y="-1562122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379001">
            <a:off x="6032326" y="7782002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5506226" y="692726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-3489764" flipH="1">
            <a:off x="9455318" y="-546026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4499992">
            <a:off x="17461330" y="175462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4074476" y="7695830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1372224" y="635830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127792" flipH="1">
            <a:off x="226964" y="6112624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82652" y="-103722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4499992">
            <a:off x="-25820" y="14062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4059514">
            <a:off x="-838426" y="7520626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4499992">
            <a:off x="1906780" y="901372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rot="-10800000" flipH="1">
            <a:off x="-508974" y="3665628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4499992" flipH="1">
            <a:off x="1261806" y="564127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840355" y="933826"/>
            <a:ext cx="16555985" cy="8744752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0" y="0"/>
                  </a:moveTo>
                  <a:lnTo>
                    <a:pt x="21324063" y="0"/>
                  </a:lnTo>
                  <a:lnTo>
                    <a:pt x="21324063" y="11251184"/>
                  </a:lnTo>
                  <a:lnTo>
                    <a:pt x="0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12700" y="0"/>
                  </a:moveTo>
                  <a:lnTo>
                    <a:pt x="21336763" y="0"/>
                  </a:ln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272989" y="991477"/>
            <a:ext cx="5433688" cy="382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217" dirty="0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Determine the top 3 most ordered pizza types based on revenue for each pizza category</a:t>
            </a:r>
          </a:p>
        </p:txBody>
      </p:sp>
      <p:sp>
        <p:nvSpPr>
          <p:cNvPr id="36" name="AutoShape 36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Freeform 37"/>
          <p:cNvSpPr/>
          <p:nvPr/>
        </p:nvSpPr>
        <p:spPr>
          <a:xfrm rot="2876099">
            <a:off x="-1157497" y="-732953"/>
            <a:ext cx="3880298" cy="3822702"/>
          </a:xfrm>
          <a:custGeom>
            <a:avLst/>
            <a:gdLst/>
            <a:ahLst/>
            <a:cxnLst/>
            <a:rect l="l" t="t" r="r" b="b"/>
            <a:pathLst>
              <a:path w="3880298" h="3822702">
                <a:moveTo>
                  <a:pt x="0" y="0"/>
                </a:moveTo>
                <a:lnTo>
                  <a:pt x="3880298" y="0"/>
                </a:lnTo>
                <a:lnTo>
                  <a:pt x="3880298" y="3822702"/>
                </a:lnTo>
                <a:lnTo>
                  <a:pt x="0" y="3822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2876099" flipH="1">
            <a:off x="15637229" y="-479235"/>
            <a:ext cx="3880298" cy="3822702"/>
          </a:xfrm>
          <a:custGeom>
            <a:avLst/>
            <a:gdLst/>
            <a:ahLst/>
            <a:cxnLst/>
            <a:rect l="l" t="t" r="r" b="b"/>
            <a:pathLst>
              <a:path w="3880298" h="3822702">
                <a:moveTo>
                  <a:pt x="3880298" y="0"/>
                </a:moveTo>
                <a:lnTo>
                  <a:pt x="0" y="0"/>
                </a:lnTo>
                <a:lnTo>
                  <a:pt x="0" y="3822702"/>
                </a:lnTo>
                <a:lnTo>
                  <a:pt x="3880298" y="3822702"/>
                </a:lnTo>
                <a:lnTo>
                  <a:pt x="3880298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6591752" y="933826"/>
            <a:ext cx="10859728" cy="8734891"/>
          </a:xfrm>
          <a:custGeom>
            <a:avLst/>
            <a:gdLst/>
            <a:ahLst/>
            <a:cxnLst/>
            <a:rect l="l" t="t" r="r" b="b"/>
            <a:pathLst>
              <a:path w="10520555" h="9193191">
                <a:moveTo>
                  <a:pt x="0" y="0"/>
                </a:moveTo>
                <a:lnTo>
                  <a:pt x="10520555" y="0"/>
                </a:lnTo>
                <a:lnTo>
                  <a:pt x="10520555" y="9193191"/>
                </a:lnTo>
                <a:lnTo>
                  <a:pt x="0" y="9193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51" r="-34852" b="-251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463637" y="4921639"/>
            <a:ext cx="6131039" cy="4766775"/>
          </a:xfrm>
          <a:custGeom>
            <a:avLst/>
            <a:gdLst/>
            <a:ahLst/>
            <a:cxnLst/>
            <a:rect l="l" t="t" r="r" b="b"/>
            <a:pathLst>
              <a:path w="6547176" h="5161363">
                <a:moveTo>
                  <a:pt x="0" y="0"/>
                </a:moveTo>
                <a:lnTo>
                  <a:pt x="6547176" y="0"/>
                </a:lnTo>
                <a:lnTo>
                  <a:pt x="6547176" y="5161363"/>
                </a:lnTo>
                <a:lnTo>
                  <a:pt x="0" y="51613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677" r="-532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98080" y="-6578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12654" y="-9663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85270" y="12004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383234">
            <a:off x="-639922" y="77144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0" y="0"/>
                </a:moveTo>
                <a:lnTo>
                  <a:pt x="2363712" y="0"/>
                </a:lnTo>
                <a:lnTo>
                  <a:pt x="2363712" y="2363712"/>
                </a:lnTo>
                <a:lnTo>
                  <a:pt x="0" y="236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89480" y="-2103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97804" y="89048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97770" y="41031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12466">
            <a:off x="8940676" y="89642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330030" y="653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-6300008">
            <a:off x="504430" y="32484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6300008">
            <a:off x="3447880" y="91226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6300008">
            <a:off x="14669630" y="92648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8167050" y="-9954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4209430" y="-3851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-2119628">
            <a:off x="11323780" y="86556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3420998">
            <a:off x="10800728" y="4226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32980" y="83276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7310236" flipH="1">
            <a:off x="6282626" y="83731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300008">
            <a:off x="482430" y="75613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 flipH="1">
            <a:off x="1253380" y="-9963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6566880" y="60782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672208" flipH="1">
            <a:off x="15781578" y="12675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6050430" y="86753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6300008">
            <a:off x="17817180" y="90229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-6740486">
            <a:off x="16576686" y="-4082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300008">
            <a:off x="15884580" y="1498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6906130" y="41031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6300008" flipH="1">
            <a:off x="16529554" y="35222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37975" y="9147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21324063" y="0"/>
                  </a:moveTo>
                  <a:lnTo>
                    <a:pt x="0" y="0"/>
                  </a:lnTo>
                  <a:lnTo>
                    <a:pt x="0" y="11251184"/>
                  </a:lnTo>
                  <a:lnTo>
                    <a:pt x="21324063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21336763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moveTo>
                    <a:pt x="21336763" y="0"/>
                  </a:move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1336763" y="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6031525" y="1227850"/>
            <a:ext cx="6211950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3B2E2C"/>
                </a:solidFill>
                <a:latin typeface="Arimo"/>
                <a:ea typeface="Arimo"/>
                <a:cs typeface="Arimo"/>
                <a:sym typeface="Arimo"/>
              </a:rPr>
              <a:t>THANKS</a:t>
            </a:r>
          </a:p>
        </p:txBody>
      </p:sp>
      <p:sp>
        <p:nvSpPr>
          <p:cNvPr id="36" name="AutoShape 36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Freeform 37"/>
          <p:cNvSpPr/>
          <p:nvPr/>
        </p:nvSpPr>
        <p:spPr>
          <a:xfrm rot="-1560749">
            <a:off x="-4540644" y="-1450650"/>
            <a:ext cx="10065492" cy="6708702"/>
          </a:xfrm>
          <a:custGeom>
            <a:avLst/>
            <a:gdLst/>
            <a:ahLst/>
            <a:cxnLst/>
            <a:rect l="l" t="t" r="r" b="b"/>
            <a:pathLst>
              <a:path w="10065492" h="6708702">
                <a:moveTo>
                  <a:pt x="0" y="0"/>
                </a:moveTo>
                <a:lnTo>
                  <a:pt x="10065492" y="0"/>
                </a:lnTo>
                <a:lnTo>
                  <a:pt x="10065492" y="6708702"/>
                </a:lnTo>
                <a:lnTo>
                  <a:pt x="0" y="6708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5114450" y="4271158"/>
            <a:ext cx="7850148" cy="7714952"/>
          </a:xfrm>
          <a:custGeom>
            <a:avLst/>
            <a:gdLst/>
            <a:ahLst/>
            <a:cxnLst/>
            <a:rect l="l" t="t" r="r" b="b"/>
            <a:pathLst>
              <a:path w="7850148" h="7714952">
                <a:moveTo>
                  <a:pt x="0" y="0"/>
                </a:moveTo>
                <a:lnTo>
                  <a:pt x="7850148" y="0"/>
                </a:lnTo>
                <a:lnTo>
                  <a:pt x="7850148" y="7714952"/>
                </a:lnTo>
                <a:lnTo>
                  <a:pt x="0" y="7714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597282" y="4647878"/>
            <a:ext cx="2271130" cy="2237412"/>
          </a:xfrm>
          <a:custGeom>
            <a:avLst/>
            <a:gdLst/>
            <a:ahLst/>
            <a:cxnLst/>
            <a:rect l="l" t="t" r="r" b="b"/>
            <a:pathLst>
              <a:path w="2271130" h="2237412">
                <a:moveTo>
                  <a:pt x="0" y="0"/>
                </a:moveTo>
                <a:lnTo>
                  <a:pt x="2271130" y="0"/>
                </a:lnTo>
                <a:lnTo>
                  <a:pt x="2271130" y="2237412"/>
                </a:lnTo>
                <a:lnTo>
                  <a:pt x="0" y="22374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5940000" y="2830314"/>
            <a:ext cx="2347998" cy="2313176"/>
          </a:xfrm>
          <a:custGeom>
            <a:avLst/>
            <a:gdLst/>
            <a:ahLst/>
            <a:cxnLst/>
            <a:rect l="l" t="t" r="r" b="b"/>
            <a:pathLst>
              <a:path w="2347998" h="2313176">
                <a:moveTo>
                  <a:pt x="0" y="0"/>
                </a:moveTo>
                <a:lnTo>
                  <a:pt x="2347998" y="0"/>
                </a:lnTo>
                <a:lnTo>
                  <a:pt x="2347998" y="2313176"/>
                </a:lnTo>
                <a:lnTo>
                  <a:pt x="0" y="23131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" r="-1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-1171150" y="5736800"/>
            <a:ext cx="3326500" cy="3271700"/>
          </a:xfrm>
          <a:custGeom>
            <a:avLst/>
            <a:gdLst/>
            <a:ahLst/>
            <a:cxnLst/>
            <a:rect l="l" t="t" r="r" b="b"/>
            <a:pathLst>
              <a:path w="3326500" h="3271700">
                <a:moveTo>
                  <a:pt x="0" y="0"/>
                </a:moveTo>
                <a:lnTo>
                  <a:pt x="3326500" y="0"/>
                </a:lnTo>
                <a:lnTo>
                  <a:pt x="3326500" y="3271700"/>
                </a:lnTo>
                <a:lnTo>
                  <a:pt x="0" y="3271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5400000">
            <a:off x="14861550" y="-891300"/>
            <a:ext cx="4000006" cy="3940600"/>
          </a:xfrm>
          <a:custGeom>
            <a:avLst/>
            <a:gdLst/>
            <a:ahLst/>
            <a:cxnLst/>
            <a:rect l="l" t="t" r="r" b="b"/>
            <a:pathLst>
              <a:path w="4000006" h="3940600">
                <a:moveTo>
                  <a:pt x="0" y="0"/>
                </a:moveTo>
                <a:lnTo>
                  <a:pt x="4000006" y="0"/>
                </a:lnTo>
                <a:lnTo>
                  <a:pt x="4000006" y="3940600"/>
                </a:lnTo>
                <a:lnTo>
                  <a:pt x="0" y="3940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6078649" y="3684050"/>
            <a:ext cx="62119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abdulsattardayo44@gmail.com</a:t>
            </a:r>
          </a:p>
          <a:p>
            <a:pPr algn="ctr">
              <a:lnSpc>
                <a:spcPts val="3359"/>
              </a:lnSpc>
            </a:pPr>
            <a:endParaRPr lang="en-US" sz="2799">
              <a:solidFill>
                <a:srgbClr val="3B2E2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013298" y="4674650"/>
            <a:ext cx="1351716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3337" u="sng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  <a:hlinkClick r:id="rId16" tooltip="https://www.linkedin.com/in/abdul-sattar-dayo/"/>
              </a:rPr>
              <a:t>https://www.linkedin.com/in/abdul-sattar-dayo/</a:t>
            </a:r>
            <a:endParaRPr lang="en-US" sz="3337" u="sng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  <a:hlinkClick r:id="rId16" tooltip="https://www.linkedin.com/in/abdul-sattar-dayo/"/>
            </a:endParaRPr>
          </a:p>
          <a:p>
            <a:pPr algn="ctr">
              <a:lnSpc>
                <a:spcPts val="4004"/>
              </a:lnSpc>
              <a:spcBef>
                <a:spcPct val="0"/>
              </a:spcBef>
            </a:pPr>
            <a:endParaRPr lang="en-US" sz="3337" u="sng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  <a:hlinkClick r:id="rId16" tooltip="https://www.linkedin.com/in/abdul-sattar-dayo/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98080" y="-6578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12654" y="-9663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85270" y="12004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383234">
            <a:off x="-639922" y="77144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0" y="0"/>
                </a:moveTo>
                <a:lnTo>
                  <a:pt x="2363712" y="0"/>
                </a:lnTo>
                <a:lnTo>
                  <a:pt x="2363712" y="2363712"/>
                </a:lnTo>
                <a:lnTo>
                  <a:pt x="0" y="236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89480" y="-2103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97804" y="89048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97770" y="41031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12466">
            <a:off x="8940676" y="89642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330030" y="653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-6300008">
            <a:off x="504430" y="32484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6300008">
            <a:off x="3447880" y="91226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6300008">
            <a:off x="14669630" y="92648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8167050" y="-9954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4209430" y="-3851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-2119628">
            <a:off x="11323780" y="86556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3420998">
            <a:off x="10800728" y="4226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32980" y="83276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7310236" flipH="1">
            <a:off x="6282626" y="83731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300008">
            <a:off x="482430" y="75613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 flipH="1">
            <a:off x="1253380" y="-9963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6566880" y="60782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672208" flipH="1">
            <a:off x="15781578" y="12675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6050430" y="86753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6300008">
            <a:off x="17817180" y="90229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-6740486">
            <a:off x="16576686" y="-4082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300008">
            <a:off x="15884580" y="1498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6906130" y="41031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6300008" flipH="1">
            <a:off x="16529554" y="35222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445228" y="8619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21324063" y="0"/>
                  </a:moveTo>
                  <a:lnTo>
                    <a:pt x="0" y="0"/>
                  </a:lnTo>
                  <a:lnTo>
                    <a:pt x="0" y="11251184"/>
                  </a:lnTo>
                  <a:lnTo>
                    <a:pt x="21324063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21336763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moveTo>
                    <a:pt x="21336763" y="0"/>
                  </a:move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1336763" y="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6957176" y="1154175"/>
            <a:ext cx="86143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7699">
                <a:solidFill>
                  <a:srgbClr val="3B2E2C"/>
                </a:solidFill>
                <a:latin typeface="Arimo"/>
                <a:ea typeface="Arimo"/>
                <a:cs typeface="Arimo"/>
                <a:sym typeface="Arimo"/>
              </a:rPr>
              <a:t>—HELLO </a:t>
            </a:r>
            <a:r>
              <a:rPr lang="en-US" sz="7699">
                <a:solidFill>
                  <a:srgbClr val="ECAA49"/>
                </a:solidFill>
                <a:latin typeface="Arimo"/>
                <a:ea typeface="Arimo"/>
                <a:cs typeface="Arimo"/>
                <a:sym typeface="Arimo"/>
              </a:rPr>
              <a:t>FOLKS !!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47025" y="2863276"/>
            <a:ext cx="10759105" cy="60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7"/>
              </a:lnSpc>
            </a:pPr>
            <a:r>
              <a:rPr lang="en-US" sz="4447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I am </a:t>
            </a:r>
            <a:r>
              <a:rPr lang="en-US" sz="4447" b="1">
                <a:solidFill>
                  <a:srgbClr val="3B2E2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Abdul Sattar</a:t>
            </a:r>
            <a:r>
              <a:rPr lang="en-US" sz="4447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, a </a:t>
            </a:r>
            <a:r>
              <a:rPr lang="en-US" sz="4447" b="1">
                <a:solidFill>
                  <a:srgbClr val="3B2E2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Data Analyst</a:t>
            </a:r>
            <a:r>
              <a:rPr lang="en-US" sz="4447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 with expertise in </a:t>
            </a:r>
            <a:r>
              <a:rPr lang="en-US" sz="4447" b="1">
                <a:solidFill>
                  <a:srgbClr val="3B2E2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SQL</a:t>
            </a:r>
            <a:r>
              <a:rPr lang="en-US" sz="4447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. In this project, I utilized SQL to analyze a </a:t>
            </a:r>
            <a:r>
              <a:rPr lang="en-US" sz="4447" b="1">
                <a:solidFill>
                  <a:srgbClr val="3B2E2C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structured dataset</a:t>
            </a:r>
            <a:r>
              <a:rPr lang="en-US" sz="4447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, answering key business questions and extracting valuable insights to drive informed decisions.</a:t>
            </a:r>
          </a:p>
          <a:p>
            <a:pPr algn="ctr">
              <a:lnSpc>
                <a:spcPts val="5102"/>
              </a:lnSpc>
            </a:pPr>
            <a:endParaRPr lang="en-US" sz="4447">
              <a:solidFill>
                <a:srgbClr val="3B2E2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-3751700" y="-2125856"/>
            <a:ext cx="11406346" cy="7602402"/>
          </a:xfrm>
          <a:custGeom>
            <a:avLst/>
            <a:gdLst/>
            <a:ahLst/>
            <a:cxnLst/>
            <a:rect l="l" t="t" r="r" b="b"/>
            <a:pathLst>
              <a:path w="11406346" h="7602402">
                <a:moveTo>
                  <a:pt x="0" y="0"/>
                </a:moveTo>
                <a:lnTo>
                  <a:pt x="11406346" y="0"/>
                </a:lnTo>
                <a:lnTo>
                  <a:pt x="11406346" y="7602402"/>
                </a:lnTo>
                <a:lnTo>
                  <a:pt x="0" y="7602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8" name="AutoShape 38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Freeform 39"/>
          <p:cNvSpPr/>
          <p:nvPr/>
        </p:nvSpPr>
        <p:spPr>
          <a:xfrm rot="-918991">
            <a:off x="1804245" y="4569911"/>
            <a:ext cx="2684466" cy="2644630"/>
          </a:xfrm>
          <a:custGeom>
            <a:avLst/>
            <a:gdLst/>
            <a:ahLst/>
            <a:cxnLst/>
            <a:rect l="l" t="t" r="r" b="b"/>
            <a:pathLst>
              <a:path w="2684466" h="2644630">
                <a:moveTo>
                  <a:pt x="0" y="0"/>
                </a:moveTo>
                <a:lnTo>
                  <a:pt x="2684466" y="0"/>
                </a:lnTo>
                <a:lnTo>
                  <a:pt x="2684466" y="2644630"/>
                </a:lnTo>
                <a:lnTo>
                  <a:pt x="0" y="2644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8690756">
            <a:off x="869936" y="6890692"/>
            <a:ext cx="2812700" cy="2766400"/>
          </a:xfrm>
          <a:custGeom>
            <a:avLst/>
            <a:gdLst/>
            <a:ahLst/>
            <a:cxnLst/>
            <a:rect l="l" t="t" r="r" b="b"/>
            <a:pathLst>
              <a:path w="2812700" h="2766400">
                <a:moveTo>
                  <a:pt x="0" y="0"/>
                </a:moveTo>
                <a:lnTo>
                  <a:pt x="2812700" y="0"/>
                </a:lnTo>
                <a:lnTo>
                  <a:pt x="2812700" y="2766400"/>
                </a:lnTo>
                <a:lnTo>
                  <a:pt x="0" y="2766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845020" y="3867502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00008">
            <a:off x="2431050" y="620967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5" name="Freeform 5"/>
          <p:cNvSpPr/>
          <p:nvPr/>
        </p:nvSpPr>
        <p:spPr>
          <a:xfrm rot="1212465">
            <a:off x="4366946" y="918274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723024" y="2801776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13650" y="-373724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28224" y="-682274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69700" y="1484526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692257">
            <a:off x="50722" y="8532620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0" y="0"/>
                </a:moveTo>
                <a:lnTo>
                  <a:pt x="2363710" y="0"/>
                </a:lnTo>
                <a:lnTo>
                  <a:pt x="2363710" y="2363710"/>
                </a:lnTo>
                <a:lnTo>
                  <a:pt x="0" y="2363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05050" y="73726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418050" y="9335226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82200" y="4387250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212465">
            <a:off x="9256246" y="9248324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 flipH="1">
            <a:off x="645600" y="349376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16" name="Freeform 16"/>
          <p:cNvSpPr/>
          <p:nvPr/>
        </p:nvSpPr>
        <p:spPr>
          <a:xfrm rot="-6300008">
            <a:off x="820000" y="3532550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6300008">
            <a:off x="3306250" y="910197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18" name="Freeform 18"/>
          <p:cNvSpPr/>
          <p:nvPr/>
        </p:nvSpPr>
        <p:spPr>
          <a:xfrm rot="6300008">
            <a:off x="14876900" y="966487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8172670" y="337752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4525000" y="-101074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21" name="Freeform 21"/>
          <p:cNvSpPr/>
          <p:nvPr/>
        </p:nvSpPr>
        <p:spPr>
          <a:xfrm rot="-2119628">
            <a:off x="11639350" y="8939774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3421026">
            <a:off x="10604728" y="108482"/>
            <a:ext cx="2166196" cy="2166180"/>
          </a:xfrm>
          <a:custGeom>
            <a:avLst/>
            <a:gdLst/>
            <a:ahLst/>
            <a:cxnLst/>
            <a:rect l="l" t="t" r="r" b="b"/>
            <a:pathLst>
              <a:path w="2166196" h="2166180">
                <a:moveTo>
                  <a:pt x="0" y="0"/>
                </a:moveTo>
                <a:lnTo>
                  <a:pt x="2166196" y="0"/>
                </a:lnTo>
                <a:lnTo>
                  <a:pt x="2166196" y="2166180"/>
                </a:lnTo>
                <a:lnTo>
                  <a:pt x="0" y="2166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91350" y="7544926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-1" r="-1"/>
            </a:stretch>
          </a:blipFill>
        </p:spPr>
      </p:sp>
      <p:sp>
        <p:nvSpPr>
          <p:cNvPr id="24" name="Freeform 24"/>
          <p:cNvSpPr/>
          <p:nvPr/>
        </p:nvSpPr>
        <p:spPr>
          <a:xfrm rot="7895165" flipH="1">
            <a:off x="5965156" y="7344770"/>
            <a:ext cx="2938384" cy="2938378"/>
          </a:xfrm>
          <a:custGeom>
            <a:avLst/>
            <a:gdLst/>
            <a:ahLst/>
            <a:cxnLst/>
            <a:rect l="l" t="t" r="r" b="b"/>
            <a:pathLst>
              <a:path w="2938384" h="2938378">
                <a:moveTo>
                  <a:pt x="2938384" y="0"/>
                </a:moveTo>
                <a:lnTo>
                  <a:pt x="0" y="0"/>
                </a:lnTo>
                <a:lnTo>
                  <a:pt x="0" y="2938378"/>
                </a:lnTo>
                <a:lnTo>
                  <a:pt x="2938384" y="2938378"/>
                </a:lnTo>
                <a:lnTo>
                  <a:pt x="2938384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6300008">
            <a:off x="645600" y="769302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26" name="Freeform 26"/>
          <p:cNvSpPr/>
          <p:nvPr/>
        </p:nvSpPr>
        <p:spPr>
          <a:xfrm rot="-10800000" flipH="1">
            <a:off x="1568950" y="-712274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800000">
            <a:off x="16365950" y="6187276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9672208" flipH="1">
            <a:off x="16097148" y="1551616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>
            <a:off x="15306824" y="8044376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6300008">
            <a:off x="17656800" y="930702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31" name="Freeform 31"/>
          <p:cNvSpPr/>
          <p:nvPr/>
        </p:nvSpPr>
        <p:spPr>
          <a:xfrm rot="-6740486">
            <a:off x="16892256" y="-124174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6300008">
            <a:off x="16200150" y="43392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33" name="Freeform 33"/>
          <p:cNvSpPr/>
          <p:nvPr/>
        </p:nvSpPr>
        <p:spPr>
          <a:xfrm flipH="1">
            <a:off x="17221700" y="4387226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6300008" flipH="1">
            <a:off x="16845124" y="380637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35" name="Freeform 35"/>
          <p:cNvSpPr/>
          <p:nvPr/>
        </p:nvSpPr>
        <p:spPr>
          <a:xfrm rot="-10800000" flipH="1">
            <a:off x="15806900" y="6131276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t="-3" b="-3"/>
            </a:stretch>
          </a:blipFill>
        </p:spPr>
      </p:sp>
      <p:sp>
        <p:nvSpPr>
          <p:cNvPr id="36" name="AutoShape 36"/>
          <p:cNvSpPr/>
          <p:nvPr/>
        </p:nvSpPr>
        <p:spPr>
          <a:xfrm rot="43578">
            <a:off x="8037636" y="197658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Freeform 37"/>
          <p:cNvSpPr/>
          <p:nvPr/>
        </p:nvSpPr>
        <p:spPr>
          <a:xfrm rot="5400000">
            <a:off x="13828043" y="510476"/>
            <a:ext cx="6102304" cy="3532200"/>
          </a:xfrm>
          <a:custGeom>
            <a:avLst/>
            <a:gdLst/>
            <a:ahLst/>
            <a:cxnLst/>
            <a:rect l="l" t="t" r="r" b="b"/>
            <a:pathLst>
              <a:path w="6102304" h="3532200">
                <a:moveTo>
                  <a:pt x="0" y="0"/>
                </a:moveTo>
                <a:lnTo>
                  <a:pt x="6102304" y="0"/>
                </a:lnTo>
                <a:lnTo>
                  <a:pt x="6102304" y="3532200"/>
                </a:lnTo>
                <a:lnTo>
                  <a:pt x="0" y="3532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369" t="-5739" r="-6369" b="-4499"/>
            </a:stretch>
          </a:blipFill>
        </p:spPr>
      </p:sp>
      <p:sp>
        <p:nvSpPr>
          <p:cNvPr id="38" name="Freeform 38"/>
          <p:cNvSpPr/>
          <p:nvPr/>
        </p:nvSpPr>
        <p:spPr>
          <a:xfrm flipH="1">
            <a:off x="-923321" y="6524193"/>
            <a:ext cx="4429614" cy="4363828"/>
          </a:xfrm>
          <a:custGeom>
            <a:avLst/>
            <a:gdLst/>
            <a:ahLst/>
            <a:cxnLst/>
            <a:rect l="l" t="t" r="r" b="b"/>
            <a:pathLst>
              <a:path w="4429614" h="4363828">
                <a:moveTo>
                  <a:pt x="4429614" y="0"/>
                </a:moveTo>
                <a:lnTo>
                  <a:pt x="0" y="0"/>
                </a:lnTo>
                <a:lnTo>
                  <a:pt x="0" y="4363828"/>
                </a:lnTo>
                <a:lnTo>
                  <a:pt x="4429614" y="4363828"/>
                </a:lnTo>
                <a:lnTo>
                  <a:pt x="442961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812460" y="2028713"/>
            <a:ext cx="13391900" cy="7477813"/>
          </a:xfrm>
          <a:custGeom>
            <a:avLst/>
            <a:gdLst/>
            <a:ahLst/>
            <a:cxnLst/>
            <a:rect l="l" t="t" r="r" b="b"/>
            <a:pathLst>
              <a:path w="13391900" h="7477813">
                <a:moveTo>
                  <a:pt x="0" y="0"/>
                </a:moveTo>
                <a:lnTo>
                  <a:pt x="13391900" y="0"/>
                </a:lnTo>
                <a:lnTo>
                  <a:pt x="13391900" y="7477812"/>
                </a:lnTo>
                <a:lnTo>
                  <a:pt x="0" y="7477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3076936" y="668051"/>
            <a:ext cx="11224466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8400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Data Model 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085600" y="-7011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2650300" y="0"/>
                </a:moveTo>
                <a:lnTo>
                  <a:pt x="0" y="0"/>
                </a:lnTo>
                <a:lnTo>
                  <a:pt x="0" y="2650300"/>
                </a:lnTo>
                <a:lnTo>
                  <a:pt x="2650300" y="2650300"/>
                </a:lnTo>
                <a:lnTo>
                  <a:pt x="26503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346226" y="-10096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360748" y="11571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2258502" y="0"/>
                </a:moveTo>
                <a:lnTo>
                  <a:pt x="0" y="0"/>
                </a:lnTo>
                <a:lnTo>
                  <a:pt x="0" y="2256352"/>
                </a:lnTo>
                <a:lnTo>
                  <a:pt x="2258502" y="2256352"/>
                </a:lnTo>
                <a:lnTo>
                  <a:pt x="2258502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692257" flipH="1">
            <a:off x="15835118" y="8205244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2363710" y="0"/>
                </a:moveTo>
                <a:lnTo>
                  <a:pt x="0" y="0"/>
                </a:lnTo>
                <a:lnTo>
                  <a:pt x="0" y="2363710"/>
                </a:lnTo>
                <a:lnTo>
                  <a:pt x="2363710" y="2363710"/>
                </a:lnTo>
                <a:lnTo>
                  <a:pt x="236371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5063602" y="-2536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1983526" y="89141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1539200" y="0"/>
                </a:moveTo>
                <a:lnTo>
                  <a:pt x="0" y="0"/>
                </a:lnTo>
                <a:lnTo>
                  <a:pt x="0" y="1539200"/>
                </a:lnTo>
                <a:lnTo>
                  <a:pt x="1539200" y="1539200"/>
                </a:lnTo>
                <a:lnTo>
                  <a:pt x="153920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782952" y="40598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2948798" y="0"/>
                </a:moveTo>
                <a:lnTo>
                  <a:pt x="0" y="0"/>
                </a:lnTo>
                <a:lnTo>
                  <a:pt x="0" y="2948798"/>
                </a:lnTo>
                <a:lnTo>
                  <a:pt x="2948798" y="2948798"/>
                </a:lnTo>
                <a:lnTo>
                  <a:pt x="2948798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212466" flipH="1">
            <a:off x="6958154" y="89209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2035150" y="0"/>
                </a:moveTo>
                <a:lnTo>
                  <a:pt x="0" y="0"/>
                </a:lnTo>
                <a:lnTo>
                  <a:pt x="0" y="2033204"/>
                </a:lnTo>
                <a:lnTo>
                  <a:pt x="2035150" y="2033204"/>
                </a:lnTo>
                <a:lnTo>
                  <a:pt x="203515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7023052" y="220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6300008" flipH="1">
            <a:off x="16848654" y="32051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-6300008" flipH="1">
            <a:off x="14362404" y="87745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-6300008" flipH="1">
            <a:off x="2683454" y="92215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-5400000" flipH="1">
            <a:off x="7731782" y="-10387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2035148" y="0"/>
                </a:moveTo>
                <a:lnTo>
                  <a:pt x="0" y="0"/>
                </a:lnTo>
                <a:lnTo>
                  <a:pt x="0" y="2033202"/>
                </a:lnTo>
                <a:lnTo>
                  <a:pt x="2035148" y="2033202"/>
                </a:lnTo>
                <a:lnTo>
                  <a:pt x="2035148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143652" y="-4284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2119628" flipH="1">
            <a:off x="3959898" y="86123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2650302" y="0"/>
                </a:moveTo>
                <a:lnTo>
                  <a:pt x="0" y="0"/>
                </a:lnTo>
                <a:lnTo>
                  <a:pt x="0" y="2650302"/>
                </a:lnTo>
                <a:lnTo>
                  <a:pt x="2650302" y="2650302"/>
                </a:lnTo>
                <a:lnTo>
                  <a:pt x="2650302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420998" flipH="1">
            <a:off x="5594050" y="3793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1539202" y="0"/>
                </a:moveTo>
                <a:lnTo>
                  <a:pt x="0" y="0"/>
                </a:lnTo>
                <a:lnTo>
                  <a:pt x="0" y="1539202"/>
                </a:lnTo>
                <a:lnTo>
                  <a:pt x="1539202" y="1539202"/>
                </a:lnTo>
                <a:lnTo>
                  <a:pt x="1539202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5067950" y="72175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1790250" y="0"/>
                </a:moveTo>
                <a:lnTo>
                  <a:pt x="0" y="0"/>
                </a:lnTo>
                <a:lnTo>
                  <a:pt x="0" y="1790302"/>
                </a:lnTo>
                <a:lnTo>
                  <a:pt x="1790250" y="1790302"/>
                </a:lnTo>
                <a:lnTo>
                  <a:pt x="179025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-7310236">
            <a:off x="9017042" y="78828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0" y="0"/>
                </a:moveTo>
                <a:lnTo>
                  <a:pt x="2363712" y="0"/>
                </a:lnTo>
                <a:lnTo>
                  <a:pt x="2363712" y="2363712"/>
                </a:lnTo>
                <a:lnTo>
                  <a:pt x="0" y="236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6300008" flipH="1">
            <a:off x="17023054" y="73656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>
            <a:off x="13636200" y="-10396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 flipH="1">
            <a:off x="-1810500" y="60203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9672208">
            <a:off x="-211312" y="12242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0" y="0"/>
                </a:moveTo>
                <a:lnTo>
                  <a:pt x="2363714" y="0"/>
                </a:lnTo>
                <a:lnTo>
                  <a:pt x="2363714" y="2363714"/>
                </a:lnTo>
                <a:lnTo>
                  <a:pt x="0" y="236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 flipH="1">
            <a:off x="344376" y="82651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1539200" y="0"/>
                </a:moveTo>
                <a:lnTo>
                  <a:pt x="0" y="0"/>
                </a:lnTo>
                <a:lnTo>
                  <a:pt x="0" y="1539200"/>
                </a:lnTo>
                <a:lnTo>
                  <a:pt x="1539200" y="1539200"/>
                </a:lnTo>
                <a:lnTo>
                  <a:pt x="153920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6300008" flipH="1">
            <a:off x="-464096" y="89796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6740486" flipH="1">
            <a:off x="-1276702" y="-4515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2633996" y="0"/>
                </a:moveTo>
                <a:lnTo>
                  <a:pt x="0" y="0"/>
                </a:lnTo>
                <a:lnTo>
                  <a:pt x="0" y="2631500"/>
                </a:lnTo>
                <a:lnTo>
                  <a:pt x="2633996" y="2631500"/>
                </a:lnTo>
                <a:lnTo>
                  <a:pt x="2633996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6300008" flipH="1">
            <a:off x="1468504" y="1065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947250" y="40598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6300008">
            <a:off x="823530" y="3478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37975" y="9147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21324063" y="0"/>
                  </a:moveTo>
                  <a:lnTo>
                    <a:pt x="0" y="0"/>
                  </a:lnTo>
                  <a:lnTo>
                    <a:pt x="0" y="11251184"/>
                  </a:lnTo>
                  <a:lnTo>
                    <a:pt x="21324063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21336763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moveTo>
                    <a:pt x="21336763" y="0"/>
                  </a:move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1336763" y="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940096" y="1105272"/>
            <a:ext cx="14420652" cy="1798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949">
                <a:solidFill>
                  <a:srgbClr val="73992F"/>
                </a:solidFill>
                <a:latin typeface="Roboto Mono"/>
                <a:ea typeface="Roboto Mono"/>
                <a:cs typeface="Roboto Mono"/>
                <a:sym typeface="Roboto Mono"/>
              </a:rPr>
              <a:t>Retrieve the total number of orders placed</a:t>
            </a:r>
          </a:p>
        </p:txBody>
      </p:sp>
      <p:sp>
        <p:nvSpPr>
          <p:cNvPr id="36" name="AutoShape 36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Freeform 37"/>
          <p:cNvSpPr/>
          <p:nvPr/>
        </p:nvSpPr>
        <p:spPr>
          <a:xfrm>
            <a:off x="172500" y="2070850"/>
            <a:ext cx="2507900" cy="2523200"/>
          </a:xfrm>
          <a:custGeom>
            <a:avLst/>
            <a:gdLst/>
            <a:ahLst/>
            <a:cxnLst/>
            <a:rect l="l" t="t" r="r" b="b"/>
            <a:pathLst>
              <a:path w="2507900" h="2523200">
                <a:moveTo>
                  <a:pt x="0" y="0"/>
                </a:moveTo>
                <a:lnTo>
                  <a:pt x="2507900" y="0"/>
                </a:lnTo>
                <a:lnTo>
                  <a:pt x="2507900" y="2523200"/>
                </a:lnTo>
                <a:lnTo>
                  <a:pt x="0" y="2523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388" t="-11320" r="-11349" b="-12778"/>
            </a:stretch>
          </a:blipFill>
        </p:spPr>
      </p:sp>
      <p:sp>
        <p:nvSpPr>
          <p:cNvPr id="38" name="Freeform 38"/>
          <p:cNvSpPr/>
          <p:nvPr/>
        </p:nvSpPr>
        <p:spPr>
          <a:xfrm rot="-468702">
            <a:off x="15096825" y="3308964"/>
            <a:ext cx="3167550" cy="3120550"/>
          </a:xfrm>
          <a:custGeom>
            <a:avLst/>
            <a:gdLst/>
            <a:ahLst/>
            <a:cxnLst/>
            <a:rect l="l" t="t" r="r" b="b"/>
            <a:pathLst>
              <a:path w="3167550" h="3120550">
                <a:moveTo>
                  <a:pt x="0" y="0"/>
                </a:moveTo>
                <a:lnTo>
                  <a:pt x="3167550" y="0"/>
                </a:lnTo>
                <a:lnTo>
                  <a:pt x="3167550" y="3120550"/>
                </a:lnTo>
                <a:lnTo>
                  <a:pt x="0" y="3120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618464" y="3108180"/>
            <a:ext cx="10569388" cy="4062384"/>
          </a:xfrm>
          <a:custGeom>
            <a:avLst/>
            <a:gdLst/>
            <a:ahLst/>
            <a:cxnLst/>
            <a:rect l="l" t="t" r="r" b="b"/>
            <a:pathLst>
              <a:path w="10569388" h="4062384">
                <a:moveTo>
                  <a:pt x="0" y="0"/>
                </a:moveTo>
                <a:lnTo>
                  <a:pt x="10569388" y="0"/>
                </a:lnTo>
                <a:lnTo>
                  <a:pt x="10569388" y="4062383"/>
                </a:lnTo>
                <a:lnTo>
                  <a:pt x="0" y="40623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2321326" y="6107026"/>
            <a:ext cx="3874448" cy="2757696"/>
          </a:xfrm>
          <a:custGeom>
            <a:avLst/>
            <a:gdLst/>
            <a:ahLst/>
            <a:cxnLst/>
            <a:rect l="l" t="t" r="r" b="b"/>
            <a:pathLst>
              <a:path w="3874448" h="2757696">
                <a:moveTo>
                  <a:pt x="0" y="0"/>
                </a:moveTo>
                <a:lnTo>
                  <a:pt x="3874448" y="0"/>
                </a:lnTo>
                <a:lnTo>
                  <a:pt x="3874448" y="2757696"/>
                </a:lnTo>
                <a:lnTo>
                  <a:pt x="0" y="27576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52150" y="-5487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66724" y="-8572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1200" y="13095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692257">
            <a:off x="-210778" y="8357644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0" y="0"/>
                </a:moveTo>
                <a:lnTo>
                  <a:pt x="2363710" y="0"/>
                </a:lnTo>
                <a:lnTo>
                  <a:pt x="2363710" y="2363710"/>
                </a:lnTo>
                <a:lnTo>
                  <a:pt x="0" y="236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43550" y="-1012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65324" y="90665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43700" y="42122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12466">
            <a:off x="8994746" y="90733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384100" y="1744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-6300008">
            <a:off x="558500" y="33575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6300008">
            <a:off x="3044750" y="8926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6300008">
            <a:off x="14723700" y="9373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8221120" y="-8863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4263500" y="-2760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-2119628">
            <a:off x="11377850" y="87647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3420998">
            <a:off x="10854798" y="5317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9850" y="73699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7310236" flipH="1">
            <a:off x="6607296" y="80352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300008">
            <a:off x="384100" y="75180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 flipH="1">
            <a:off x="1307450" y="-8872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6754150" y="61727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672208" flipH="1">
            <a:off x="15835648" y="13766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6104474" y="84175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6300008">
            <a:off x="17871250" y="91320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-6740486">
            <a:off x="16630756" y="-2991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300008">
            <a:off x="15938650" y="2589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6960200" y="42122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6300008" flipH="1">
            <a:off x="16583624" y="36313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37975" y="9147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0" y="0"/>
                  </a:moveTo>
                  <a:lnTo>
                    <a:pt x="21324063" y="0"/>
                  </a:lnTo>
                  <a:lnTo>
                    <a:pt x="21324063" y="11251184"/>
                  </a:lnTo>
                  <a:lnTo>
                    <a:pt x="0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12700" y="0"/>
                  </a:moveTo>
                  <a:lnTo>
                    <a:pt x="21336763" y="0"/>
                  </a:ln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35"/>
          <p:cNvSpPr/>
          <p:nvPr/>
        </p:nvSpPr>
        <p:spPr>
          <a:xfrm flipH="1">
            <a:off x="15028052" y="688700"/>
            <a:ext cx="4069100" cy="4008650"/>
          </a:xfrm>
          <a:custGeom>
            <a:avLst/>
            <a:gdLst/>
            <a:ahLst/>
            <a:cxnLst/>
            <a:rect l="l" t="t" r="r" b="b"/>
            <a:pathLst>
              <a:path w="4069100" h="4008650">
                <a:moveTo>
                  <a:pt x="4069100" y="0"/>
                </a:moveTo>
                <a:lnTo>
                  <a:pt x="0" y="0"/>
                </a:lnTo>
                <a:lnTo>
                  <a:pt x="0" y="4008650"/>
                </a:lnTo>
                <a:lnTo>
                  <a:pt x="4069100" y="4008650"/>
                </a:lnTo>
                <a:lnTo>
                  <a:pt x="406910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04386" y="2654069"/>
            <a:ext cx="14900088" cy="4978862"/>
          </a:xfrm>
          <a:custGeom>
            <a:avLst/>
            <a:gdLst/>
            <a:ahLst/>
            <a:cxnLst/>
            <a:rect l="l" t="t" r="r" b="b"/>
            <a:pathLst>
              <a:path w="14900088" h="4978862">
                <a:moveTo>
                  <a:pt x="0" y="0"/>
                </a:moveTo>
                <a:lnTo>
                  <a:pt x="14900088" y="0"/>
                </a:lnTo>
                <a:lnTo>
                  <a:pt x="14900088" y="4978862"/>
                </a:lnTo>
                <a:lnTo>
                  <a:pt x="0" y="4978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647" b="-4088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204386" y="914775"/>
            <a:ext cx="14955425" cy="153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5060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Calculate the total revenue generated from pizza sales</a:t>
            </a:r>
          </a:p>
        </p:txBody>
      </p:sp>
      <p:sp>
        <p:nvSpPr>
          <p:cNvPr id="38" name="AutoShape 38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Freeform 39"/>
          <p:cNvSpPr/>
          <p:nvPr/>
        </p:nvSpPr>
        <p:spPr>
          <a:xfrm>
            <a:off x="14112584" y="7694948"/>
            <a:ext cx="3983781" cy="2429669"/>
          </a:xfrm>
          <a:custGeom>
            <a:avLst/>
            <a:gdLst/>
            <a:ahLst/>
            <a:cxnLst/>
            <a:rect l="l" t="t" r="r" b="b"/>
            <a:pathLst>
              <a:path w="3983781" h="2429669">
                <a:moveTo>
                  <a:pt x="0" y="0"/>
                </a:moveTo>
                <a:lnTo>
                  <a:pt x="3983780" y="0"/>
                </a:lnTo>
                <a:lnTo>
                  <a:pt x="3983780" y="2429669"/>
                </a:lnTo>
                <a:lnTo>
                  <a:pt x="0" y="24296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695200" y="7881678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955826" y="8865428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6970348" y="6417376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107743">
            <a:off x="16444718" y="-738076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0" y="0"/>
                </a:moveTo>
                <a:lnTo>
                  <a:pt x="2363710" y="0"/>
                </a:lnTo>
                <a:lnTo>
                  <a:pt x="2363710" y="2363710"/>
                </a:lnTo>
                <a:lnTo>
                  <a:pt x="0" y="236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5673202" y="9504228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2593126" y="-622472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92552" y="2822206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587534">
            <a:off x="7567754" y="-1123274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7632652" y="9228578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4499992">
            <a:off x="17458254" y="6045402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-4499992">
            <a:off x="14972004" y="47597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-4499992">
            <a:off x="3293054" y="2897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8341382" y="8836376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 flipH="1">
            <a:off x="13753252" y="9679028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8680372">
            <a:off x="4569498" y="-1431822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379001">
            <a:off x="6203650" y="7912302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5677550" y="823026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-3489764" flipH="1">
            <a:off x="9626642" y="-415726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4499992">
            <a:off x="17632654" y="188492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4245800" y="7826130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1200900" y="766130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127792" flipH="1">
            <a:off x="398288" y="6242924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53976" y="26578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4499992">
            <a:off x="145504" y="27092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4059514">
            <a:off x="-667102" y="7650926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4499992">
            <a:off x="2078104" y="914402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rot="-10800000" flipH="1">
            <a:off x="-337650" y="3795928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4499992" flipH="1">
            <a:off x="1433130" y="577157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37975" y="9147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0" y="0"/>
                  </a:moveTo>
                  <a:lnTo>
                    <a:pt x="21324063" y="0"/>
                  </a:lnTo>
                  <a:lnTo>
                    <a:pt x="21324063" y="11251184"/>
                  </a:lnTo>
                  <a:lnTo>
                    <a:pt x="0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12700" y="0"/>
                  </a:moveTo>
                  <a:lnTo>
                    <a:pt x="21336763" y="0"/>
                  </a:ln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137975" y="952406"/>
            <a:ext cx="1335946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5573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Identify the highest-priced pizza</a:t>
            </a:r>
          </a:p>
        </p:txBody>
      </p:sp>
      <p:sp>
        <p:nvSpPr>
          <p:cNvPr id="36" name="AutoShape 36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Freeform 37"/>
          <p:cNvSpPr/>
          <p:nvPr/>
        </p:nvSpPr>
        <p:spPr>
          <a:xfrm>
            <a:off x="-1080950" y="3062934"/>
            <a:ext cx="3657600" cy="3597366"/>
          </a:xfrm>
          <a:custGeom>
            <a:avLst/>
            <a:gdLst/>
            <a:ahLst/>
            <a:cxnLst/>
            <a:rect l="l" t="t" r="r" b="b"/>
            <a:pathLst>
              <a:path w="3657600" h="3597366">
                <a:moveTo>
                  <a:pt x="0" y="0"/>
                </a:moveTo>
                <a:lnTo>
                  <a:pt x="3657600" y="0"/>
                </a:lnTo>
                <a:lnTo>
                  <a:pt x="3657600" y="3597366"/>
                </a:lnTo>
                <a:lnTo>
                  <a:pt x="0" y="3597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3988024" y="-1452200"/>
            <a:ext cx="5747048" cy="3977750"/>
          </a:xfrm>
          <a:custGeom>
            <a:avLst/>
            <a:gdLst/>
            <a:ahLst/>
            <a:cxnLst/>
            <a:rect l="l" t="t" r="r" b="b"/>
            <a:pathLst>
              <a:path w="5747048" h="3977750">
                <a:moveTo>
                  <a:pt x="0" y="0"/>
                </a:moveTo>
                <a:lnTo>
                  <a:pt x="5747048" y="0"/>
                </a:lnTo>
                <a:lnTo>
                  <a:pt x="5747048" y="3977750"/>
                </a:lnTo>
                <a:lnTo>
                  <a:pt x="0" y="3977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6949" t="-5499" r="-22288" b="-16538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723578" y="2790731"/>
            <a:ext cx="14363859" cy="5222622"/>
          </a:xfrm>
          <a:custGeom>
            <a:avLst/>
            <a:gdLst/>
            <a:ahLst/>
            <a:cxnLst/>
            <a:rect l="l" t="t" r="r" b="b"/>
            <a:pathLst>
              <a:path w="14363859" h="5222622">
                <a:moveTo>
                  <a:pt x="0" y="0"/>
                </a:moveTo>
                <a:lnTo>
                  <a:pt x="14363859" y="0"/>
                </a:lnTo>
                <a:lnTo>
                  <a:pt x="14363859" y="5222622"/>
                </a:lnTo>
                <a:lnTo>
                  <a:pt x="0" y="52226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4421" b="-4559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1205670" y="6853439"/>
            <a:ext cx="5655878" cy="2404861"/>
          </a:xfrm>
          <a:custGeom>
            <a:avLst/>
            <a:gdLst/>
            <a:ahLst/>
            <a:cxnLst/>
            <a:rect l="l" t="t" r="r" b="b"/>
            <a:pathLst>
              <a:path w="5655878" h="2404861">
                <a:moveTo>
                  <a:pt x="0" y="0"/>
                </a:moveTo>
                <a:lnTo>
                  <a:pt x="5655878" y="0"/>
                </a:lnTo>
                <a:lnTo>
                  <a:pt x="5655878" y="2404861"/>
                </a:lnTo>
                <a:lnTo>
                  <a:pt x="0" y="24048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52150" y="-5487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66724" y="-8572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31200" y="13095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692257">
            <a:off x="-210778" y="8357644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0" y="0"/>
                </a:moveTo>
                <a:lnTo>
                  <a:pt x="2363710" y="0"/>
                </a:lnTo>
                <a:lnTo>
                  <a:pt x="2363710" y="2363710"/>
                </a:lnTo>
                <a:lnTo>
                  <a:pt x="0" y="236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43550" y="-1012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65324" y="90665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43700" y="42122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12466">
            <a:off x="8994746" y="90733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384100" y="1744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-6300008">
            <a:off x="558500" y="33575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6300008">
            <a:off x="3044750" y="8926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6300008">
            <a:off x="14723700" y="9373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8221120" y="-8863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4263500" y="-2760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-2119628">
            <a:off x="11377850" y="87647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3420998">
            <a:off x="10854798" y="5317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9850" y="73699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7310236" flipH="1">
            <a:off x="6607296" y="80352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300008">
            <a:off x="384100" y="75180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 flipH="1">
            <a:off x="1307450" y="-8872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6754150" y="61727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672208" flipH="1">
            <a:off x="15835648" y="13766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6104474" y="84175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6300008">
            <a:off x="17871250" y="91320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-6740486">
            <a:off x="16630756" y="-2991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300008">
            <a:off x="15938650" y="2589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6960200" y="42122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6300008" flipH="1">
            <a:off x="16583624" y="36313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37975" y="9147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0" y="0"/>
                  </a:moveTo>
                  <a:lnTo>
                    <a:pt x="21324063" y="0"/>
                  </a:lnTo>
                  <a:lnTo>
                    <a:pt x="21324063" y="11251184"/>
                  </a:lnTo>
                  <a:lnTo>
                    <a:pt x="0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12700" y="0"/>
                  </a:moveTo>
                  <a:lnTo>
                    <a:pt x="21336763" y="0"/>
                  </a:ln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35"/>
          <p:cNvSpPr/>
          <p:nvPr/>
        </p:nvSpPr>
        <p:spPr>
          <a:xfrm>
            <a:off x="3295104" y="2638869"/>
            <a:ext cx="13854921" cy="6222632"/>
          </a:xfrm>
          <a:custGeom>
            <a:avLst/>
            <a:gdLst/>
            <a:ahLst/>
            <a:cxnLst/>
            <a:rect l="l" t="t" r="r" b="b"/>
            <a:pathLst>
              <a:path w="13854921" h="6222632">
                <a:moveTo>
                  <a:pt x="0" y="0"/>
                </a:moveTo>
                <a:lnTo>
                  <a:pt x="13854921" y="0"/>
                </a:lnTo>
                <a:lnTo>
                  <a:pt x="13854921" y="6222632"/>
                </a:lnTo>
                <a:lnTo>
                  <a:pt x="0" y="6222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19548" y="-185724"/>
            <a:ext cx="3823150" cy="3766350"/>
          </a:xfrm>
          <a:custGeom>
            <a:avLst/>
            <a:gdLst/>
            <a:ahLst/>
            <a:cxnLst/>
            <a:rect l="l" t="t" r="r" b="b"/>
            <a:pathLst>
              <a:path w="3823150" h="3766350">
                <a:moveTo>
                  <a:pt x="0" y="0"/>
                </a:moveTo>
                <a:lnTo>
                  <a:pt x="3823150" y="0"/>
                </a:lnTo>
                <a:lnTo>
                  <a:pt x="3823150" y="3766350"/>
                </a:lnTo>
                <a:lnTo>
                  <a:pt x="0" y="3766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7" name="AutoShape 37"/>
          <p:cNvSpPr/>
          <p:nvPr/>
        </p:nvSpPr>
        <p:spPr>
          <a:xfrm>
            <a:off x="3924124" y="4953766"/>
            <a:ext cx="2566853" cy="9525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8" name="AutoShape 38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Freeform 39"/>
          <p:cNvSpPr/>
          <p:nvPr/>
        </p:nvSpPr>
        <p:spPr>
          <a:xfrm>
            <a:off x="11931033" y="7065770"/>
            <a:ext cx="5209514" cy="2293183"/>
          </a:xfrm>
          <a:custGeom>
            <a:avLst/>
            <a:gdLst/>
            <a:ahLst/>
            <a:cxnLst/>
            <a:rect l="l" t="t" r="r" b="b"/>
            <a:pathLst>
              <a:path w="5209514" h="2293183">
                <a:moveTo>
                  <a:pt x="0" y="0"/>
                </a:moveTo>
                <a:lnTo>
                  <a:pt x="5209514" y="0"/>
                </a:lnTo>
                <a:lnTo>
                  <a:pt x="5209514" y="2293183"/>
                </a:lnTo>
                <a:lnTo>
                  <a:pt x="0" y="2293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4263500" y="1043060"/>
            <a:ext cx="1277282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5830">
                <a:solidFill>
                  <a:srgbClr val="73992F"/>
                </a:solidFill>
                <a:latin typeface="Roboto Mono"/>
                <a:ea typeface="Roboto Mono"/>
                <a:cs typeface="Roboto Mono"/>
                <a:sym typeface="Roboto Mono"/>
              </a:rPr>
              <a:t>Identify the most common pizza size ordered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3000000" y="-7011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2650300" y="0"/>
                </a:moveTo>
                <a:lnTo>
                  <a:pt x="0" y="0"/>
                </a:lnTo>
                <a:lnTo>
                  <a:pt x="0" y="2650300"/>
                </a:lnTo>
                <a:lnTo>
                  <a:pt x="2650300" y="2650300"/>
                </a:lnTo>
                <a:lnTo>
                  <a:pt x="26503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60626" y="-10096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275148" y="11571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2258502" y="0"/>
                </a:moveTo>
                <a:lnTo>
                  <a:pt x="0" y="0"/>
                </a:lnTo>
                <a:lnTo>
                  <a:pt x="0" y="2256352"/>
                </a:lnTo>
                <a:lnTo>
                  <a:pt x="2258502" y="2256352"/>
                </a:lnTo>
                <a:lnTo>
                  <a:pt x="2258502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692257" flipH="1">
            <a:off x="16749518" y="8205244"/>
            <a:ext cx="2363710" cy="2363710"/>
          </a:xfrm>
          <a:custGeom>
            <a:avLst/>
            <a:gdLst/>
            <a:ahLst/>
            <a:cxnLst/>
            <a:rect l="l" t="t" r="r" b="b"/>
            <a:pathLst>
              <a:path w="2363710" h="2363710">
                <a:moveTo>
                  <a:pt x="2363710" y="0"/>
                </a:moveTo>
                <a:lnTo>
                  <a:pt x="0" y="0"/>
                </a:lnTo>
                <a:lnTo>
                  <a:pt x="0" y="2363710"/>
                </a:lnTo>
                <a:lnTo>
                  <a:pt x="2363710" y="2363710"/>
                </a:lnTo>
                <a:lnTo>
                  <a:pt x="236371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5978002" y="-2536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897926" y="89141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1539200" y="0"/>
                </a:moveTo>
                <a:lnTo>
                  <a:pt x="0" y="0"/>
                </a:lnTo>
                <a:lnTo>
                  <a:pt x="0" y="1539200"/>
                </a:lnTo>
                <a:lnTo>
                  <a:pt x="1539200" y="1539200"/>
                </a:lnTo>
                <a:lnTo>
                  <a:pt x="153920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697352" y="40598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2948798" y="0"/>
                </a:moveTo>
                <a:lnTo>
                  <a:pt x="0" y="0"/>
                </a:lnTo>
                <a:lnTo>
                  <a:pt x="0" y="2948798"/>
                </a:lnTo>
                <a:lnTo>
                  <a:pt x="2948798" y="2948798"/>
                </a:lnTo>
                <a:lnTo>
                  <a:pt x="2948798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212466" flipH="1">
            <a:off x="7872554" y="89209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2035150" y="0"/>
                </a:moveTo>
                <a:lnTo>
                  <a:pt x="0" y="0"/>
                </a:lnTo>
                <a:lnTo>
                  <a:pt x="0" y="2033204"/>
                </a:lnTo>
                <a:lnTo>
                  <a:pt x="2035150" y="2033204"/>
                </a:lnTo>
                <a:lnTo>
                  <a:pt x="203515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7937452" y="220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6300008" flipH="1">
            <a:off x="17763054" y="32051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-6300008" flipH="1">
            <a:off x="15276804" y="87745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-6300008" flipH="1">
            <a:off x="3597854" y="92215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-5400000" flipH="1">
            <a:off x="8646182" y="-10387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2035148" y="0"/>
                </a:moveTo>
                <a:lnTo>
                  <a:pt x="0" y="0"/>
                </a:lnTo>
                <a:lnTo>
                  <a:pt x="0" y="2033202"/>
                </a:lnTo>
                <a:lnTo>
                  <a:pt x="2035148" y="2033202"/>
                </a:lnTo>
                <a:lnTo>
                  <a:pt x="2035148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058052" y="-4284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2119628" flipH="1">
            <a:off x="4874298" y="86123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2650302" y="0"/>
                </a:moveTo>
                <a:lnTo>
                  <a:pt x="0" y="0"/>
                </a:lnTo>
                <a:lnTo>
                  <a:pt x="0" y="2650302"/>
                </a:lnTo>
                <a:lnTo>
                  <a:pt x="2650302" y="2650302"/>
                </a:lnTo>
                <a:lnTo>
                  <a:pt x="2650302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420998" flipH="1">
            <a:off x="6508450" y="3793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1539202" y="0"/>
                </a:moveTo>
                <a:lnTo>
                  <a:pt x="0" y="0"/>
                </a:lnTo>
                <a:lnTo>
                  <a:pt x="0" y="1539202"/>
                </a:lnTo>
                <a:lnTo>
                  <a:pt x="1539202" y="1539202"/>
                </a:lnTo>
                <a:lnTo>
                  <a:pt x="1539202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5982350" y="72175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1790250" y="0"/>
                </a:moveTo>
                <a:lnTo>
                  <a:pt x="0" y="0"/>
                </a:lnTo>
                <a:lnTo>
                  <a:pt x="0" y="1790302"/>
                </a:lnTo>
                <a:lnTo>
                  <a:pt x="1790250" y="1790302"/>
                </a:lnTo>
                <a:lnTo>
                  <a:pt x="179025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-7310236">
            <a:off x="9931442" y="78828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0" y="0"/>
                </a:moveTo>
                <a:lnTo>
                  <a:pt x="2363712" y="0"/>
                </a:lnTo>
                <a:lnTo>
                  <a:pt x="2363712" y="2363712"/>
                </a:lnTo>
                <a:lnTo>
                  <a:pt x="0" y="236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6300008" flipH="1">
            <a:off x="17937454" y="73656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>
            <a:off x="14550600" y="-10396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 flipH="1">
            <a:off x="-896100" y="60203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9672208">
            <a:off x="703088" y="12242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0" y="0"/>
                </a:moveTo>
                <a:lnTo>
                  <a:pt x="2363714" y="0"/>
                </a:lnTo>
                <a:lnTo>
                  <a:pt x="2363714" y="2363714"/>
                </a:lnTo>
                <a:lnTo>
                  <a:pt x="0" y="236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 flipH="1">
            <a:off x="1258776" y="82651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1539200" y="0"/>
                </a:moveTo>
                <a:lnTo>
                  <a:pt x="0" y="0"/>
                </a:lnTo>
                <a:lnTo>
                  <a:pt x="0" y="1539200"/>
                </a:lnTo>
                <a:lnTo>
                  <a:pt x="1539200" y="1539200"/>
                </a:lnTo>
                <a:lnTo>
                  <a:pt x="153920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6300008" flipH="1">
            <a:off x="450304" y="89796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6740486" flipH="1">
            <a:off x="-362302" y="-4515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2633996" y="0"/>
                </a:moveTo>
                <a:lnTo>
                  <a:pt x="0" y="0"/>
                </a:lnTo>
                <a:lnTo>
                  <a:pt x="0" y="2631500"/>
                </a:lnTo>
                <a:lnTo>
                  <a:pt x="2633996" y="2631500"/>
                </a:lnTo>
                <a:lnTo>
                  <a:pt x="2633996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6300008" flipH="1">
            <a:off x="2382904" y="1065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32850" y="40598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6300008">
            <a:off x="1737930" y="34789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37975" y="914775"/>
            <a:ext cx="16012050" cy="8457450"/>
            <a:chOff x="0" y="0"/>
            <a:chExt cx="21349400" cy="1127660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21324063" cy="11251184"/>
            </a:xfrm>
            <a:custGeom>
              <a:avLst/>
              <a:gdLst/>
              <a:ahLst/>
              <a:cxnLst/>
              <a:rect l="l" t="t" r="r" b="b"/>
              <a:pathLst>
                <a:path w="21324063" h="11251184">
                  <a:moveTo>
                    <a:pt x="0" y="0"/>
                  </a:moveTo>
                  <a:lnTo>
                    <a:pt x="21324063" y="0"/>
                  </a:lnTo>
                  <a:lnTo>
                    <a:pt x="21324063" y="11251184"/>
                  </a:lnTo>
                  <a:lnTo>
                    <a:pt x="0" y="11251184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276584"/>
            </a:xfrm>
            <a:custGeom>
              <a:avLst/>
              <a:gdLst/>
              <a:ahLst/>
              <a:cxnLst/>
              <a:rect l="l" t="t" r="r" b="b"/>
              <a:pathLst>
                <a:path w="21349463" h="11276584">
                  <a:moveTo>
                    <a:pt x="12700" y="0"/>
                  </a:moveTo>
                  <a:lnTo>
                    <a:pt x="21336763" y="0"/>
                  </a:lnTo>
                  <a:cubicBezTo>
                    <a:pt x="21343748" y="0"/>
                    <a:pt x="21349463" y="5715"/>
                    <a:pt x="21349463" y="12700"/>
                  </a:cubicBezTo>
                  <a:lnTo>
                    <a:pt x="21349463" y="11263884"/>
                  </a:lnTo>
                  <a:cubicBezTo>
                    <a:pt x="21349463" y="11270869"/>
                    <a:pt x="21343748" y="11276584"/>
                    <a:pt x="21336763" y="11276584"/>
                  </a:cubicBezTo>
                  <a:lnTo>
                    <a:pt x="12700" y="11276584"/>
                  </a:lnTo>
                  <a:cubicBezTo>
                    <a:pt x="5715" y="11276584"/>
                    <a:pt x="0" y="11270869"/>
                    <a:pt x="0" y="1126388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263884"/>
                  </a:lnTo>
                  <a:lnTo>
                    <a:pt x="12700" y="11263884"/>
                  </a:lnTo>
                  <a:lnTo>
                    <a:pt x="12700" y="11251184"/>
                  </a:lnTo>
                  <a:lnTo>
                    <a:pt x="21336763" y="11251184"/>
                  </a:lnTo>
                  <a:lnTo>
                    <a:pt x="21336763" y="11263884"/>
                  </a:lnTo>
                  <a:lnTo>
                    <a:pt x="21324063" y="11263884"/>
                  </a:lnTo>
                  <a:lnTo>
                    <a:pt x="21324063" y="12700"/>
                  </a:lnTo>
                  <a:lnTo>
                    <a:pt x="21336763" y="12700"/>
                  </a:lnTo>
                  <a:lnTo>
                    <a:pt x="2133676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AutoShape 34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TextBox 36"/>
          <p:cNvSpPr txBox="1"/>
          <p:nvPr/>
        </p:nvSpPr>
        <p:spPr>
          <a:xfrm>
            <a:off x="1137975" y="965450"/>
            <a:ext cx="1586097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List the top 5 most ordered pizza types along with their quantities</a:t>
            </a:r>
          </a:p>
        </p:txBody>
      </p:sp>
      <p:sp>
        <p:nvSpPr>
          <p:cNvPr id="37" name="Freeform 37"/>
          <p:cNvSpPr/>
          <p:nvPr/>
        </p:nvSpPr>
        <p:spPr>
          <a:xfrm>
            <a:off x="1163315" y="2500413"/>
            <a:ext cx="13638924" cy="6834627"/>
          </a:xfrm>
          <a:custGeom>
            <a:avLst/>
            <a:gdLst/>
            <a:ahLst/>
            <a:cxnLst/>
            <a:rect l="l" t="t" r="r" b="b"/>
            <a:pathLst>
              <a:path w="13638924" h="6834627">
                <a:moveTo>
                  <a:pt x="0" y="0"/>
                </a:moveTo>
                <a:lnTo>
                  <a:pt x="13638924" y="0"/>
                </a:lnTo>
                <a:lnTo>
                  <a:pt x="13638924" y="6834627"/>
                </a:lnTo>
                <a:lnTo>
                  <a:pt x="0" y="68346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5" t="-2538" r="-28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715337" y="7463947"/>
            <a:ext cx="5425210" cy="2517624"/>
          </a:xfrm>
          <a:custGeom>
            <a:avLst/>
            <a:gdLst/>
            <a:ahLst/>
            <a:cxnLst/>
            <a:rect l="l" t="t" r="r" b="b"/>
            <a:pathLst>
              <a:path w="5219042" h="2967094">
                <a:moveTo>
                  <a:pt x="0" y="0"/>
                </a:moveTo>
                <a:lnTo>
                  <a:pt x="5219042" y="0"/>
                </a:lnTo>
                <a:lnTo>
                  <a:pt x="5219042" y="2967094"/>
                </a:lnTo>
                <a:lnTo>
                  <a:pt x="0" y="2967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-2103983">
            <a:off x="14465218" y="1766807"/>
            <a:ext cx="3727800" cy="3666402"/>
          </a:xfrm>
          <a:custGeom>
            <a:avLst/>
            <a:gdLst/>
            <a:ahLst/>
            <a:cxnLst/>
            <a:rect l="l" t="t" r="r" b="b"/>
            <a:pathLst>
              <a:path w="3727800" h="3666402">
                <a:moveTo>
                  <a:pt x="0" y="0"/>
                </a:moveTo>
                <a:lnTo>
                  <a:pt x="3727800" y="0"/>
                </a:lnTo>
                <a:lnTo>
                  <a:pt x="3727800" y="3666402"/>
                </a:lnTo>
                <a:lnTo>
                  <a:pt x="0" y="3666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19" b="-9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98080" y="-657800"/>
            <a:ext cx="2650300" cy="2650300"/>
          </a:xfrm>
          <a:custGeom>
            <a:avLst/>
            <a:gdLst/>
            <a:ahLst/>
            <a:cxnLst/>
            <a:rect l="l" t="t" r="r" b="b"/>
            <a:pathLst>
              <a:path w="2650300" h="2650300">
                <a:moveTo>
                  <a:pt x="0" y="0"/>
                </a:moveTo>
                <a:lnTo>
                  <a:pt x="2650300" y="0"/>
                </a:lnTo>
                <a:lnTo>
                  <a:pt x="2650300" y="2650300"/>
                </a:lnTo>
                <a:lnTo>
                  <a:pt x="0" y="265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12654" y="-9663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0" y="0"/>
                </a:moveTo>
                <a:lnTo>
                  <a:pt x="1975100" y="0"/>
                </a:lnTo>
                <a:lnTo>
                  <a:pt x="1975100" y="1975100"/>
                </a:lnTo>
                <a:lnTo>
                  <a:pt x="0" y="197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85270" y="1200450"/>
            <a:ext cx="2258502" cy="2256352"/>
          </a:xfrm>
          <a:custGeom>
            <a:avLst/>
            <a:gdLst/>
            <a:ahLst/>
            <a:cxnLst/>
            <a:rect l="l" t="t" r="r" b="b"/>
            <a:pathLst>
              <a:path w="2258502" h="2256352">
                <a:moveTo>
                  <a:pt x="0" y="0"/>
                </a:moveTo>
                <a:lnTo>
                  <a:pt x="2258502" y="0"/>
                </a:lnTo>
                <a:lnTo>
                  <a:pt x="2258502" y="2256352"/>
                </a:lnTo>
                <a:lnTo>
                  <a:pt x="0" y="225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383234">
            <a:off x="-639922" y="77144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0" y="0"/>
                </a:moveTo>
                <a:lnTo>
                  <a:pt x="2363712" y="0"/>
                </a:lnTo>
                <a:lnTo>
                  <a:pt x="2363712" y="2363712"/>
                </a:lnTo>
                <a:lnTo>
                  <a:pt x="0" y="236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89480" y="-2103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0" y="0"/>
                </a:moveTo>
                <a:lnTo>
                  <a:pt x="580898" y="0"/>
                </a:lnTo>
                <a:lnTo>
                  <a:pt x="580898" y="580300"/>
                </a:lnTo>
                <a:lnTo>
                  <a:pt x="0" y="580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97804" y="890480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97770" y="4103174"/>
            <a:ext cx="2948798" cy="2948798"/>
          </a:xfrm>
          <a:custGeom>
            <a:avLst/>
            <a:gdLst/>
            <a:ahLst/>
            <a:cxnLst/>
            <a:rect l="l" t="t" r="r" b="b"/>
            <a:pathLst>
              <a:path w="2948798" h="2948798">
                <a:moveTo>
                  <a:pt x="0" y="0"/>
                </a:moveTo>
                <a:lnTo>
                  <a:pt x="2948798" y="0"/>
                </a:lnTo>
                <a:lnTo>
                  <a:pt x="2948798" y="2948798"/>
                </a:lnTo>
                <a:lnTo>
                  <a:pt x="0" y="29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12466">
            <a:off x="8940676" y="8964248"/>
            <a:ext cx="2035150" cy="2033204"/>
          </a:xfrm>
          <a:custGeom>
            <a:avLst/>
            <a:gdLst/>
            <a:ahLst/>
            <a:cxnLst/>
            <a:rect l="l" t="t" r="r" b="b"/>
            <a:pathLst>
              <a:path w="2035150" h="2033204">
                <a:moveTo>
                  <a:pt x="0" y="0"/>
                </a:moveTo>
                <a:lnTo>
                  <a:pt x="2035150" y="0"/>
                </a:lnTo>
                <a:lnTo>
                  <a:pt x="2035150" y="2033204"/>
                </a:lnTo>
                <a:lnTo>
                  <a:pt x="0" y="2033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330030" y="6530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2" name="Freeform 12"/>
          <p:cNvSpPr/>
          <p:nvPr/>
        </p:nvSpPr>
        <p:spPr>
          <a:xfrm rot="-6300008">
            <a:off x="504430" y="3248474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 rot="6300008">
            <a:off x="3447880" y="91226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4" name="Freeform 14"/>
          <p:cNvSpPr/>
          <p:nvPr/>
        </p:nvSpPr>
        <p:spPr>
          <a:xfrm rot="6300008">
            <a:off x="14669630" y="92648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8167050" y="-995400"/>
            <a:ext cx="2035148" cy="2033202"/>
          </a:xfrm>
          <a:custGeom>
            <a:avLst/>
            <a:gdLst/>
            <a:ahLst/>
            <a:cxnLst/>
            <a:rect l="l" t="t" r="r" b="b"/>
            <a:pathLst>
              <a:path w="2035148" h="2033202">
                <a:moveTo>
                  <a:pt x="0" y="0"/>
                </a:moveTo>
                <a:lnTo>
                  <a:pt x="2035148" y="0"/>
                </a:lnTo>
                <a:lnTo>
                  <a:pt x="2035148" y="2033202"/>
                </a:lnTo>
                <a:lnTo>
                  <a:pt x="0" y="203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4209430" y="-385150"/>
            <a:ext cx="580898" cy="580300"/>
          </a:xfrm>
          <a:custGeom>
            <a:avLst/>
            <a:gdLst/>
            <a:ahLst/>
            <a:cxnLst/>
            <a:rect l="l" t="t" r="r" b="b"/>
            <a:pathLst>
              <a:path w="580898" h="580300">
                <a:moveTo>
                  <a:pt x="580898" y="0"/>
                </a:moveTo>
                <a:lnTo>
                  <a:pt x="0" y="0"/>
                </a:lnTo>
                <a:lnTo>
                  <a:pt x="0" y="580300"/>
                </a:lnTo>
                <a:lnTo>
                  <a:pt x="580898" y="580300"/>
                </a:lnTo>
                <a:lnTo>
                  <a:pt x="580898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17" name="Freeform 17"/>
          <p:cNvSpPr/>
          <p:nvPr/>
        </p:nvSpPr>
        <p:spPr>
          <a:xfrm rot="-2119628">
            <a:off x="11323780" y="8655698"/>
            <a:ext cx="2650302" cy="2650302"/>
          </a:xfrm>
          <a:custGeom>
            <a:avLst/>
            <a:gdLst/>
            <a:ahLst/>
            <a:cxnLst/>
            <a:rect l="l" t="t" r="r" b="b"/>
            <a:pathLst>
              <a:path w="2650302" h="2650302">
                <a:moveTo>
                  <a:pt x="0" y="0"/>
                </a:moveTo>
                <a:lnTo>
                  <a:pt x="2650302" y="0"/>
                </a:lnTo>
                <a:lnTo>
                  <a:pt x="2650302" y="2650302"/>
                </a:lnTo>
                <a:lnTo>
                  <a:pt x="0" y="26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3420998">
            <a:off x="10800728" y="422674"/>
            <a:ext cx="1539202" cy="1539202"/>
          </a:xfrm>
          <a:custGeom>
            <a:avLst/>
            <a:gdLst/>
            <a:ahLst/>
            <a:cxnLst/>
            <a:rect l="l" t="t" r="r" b="b"/>
            <a:pathLst>
              <a:path w="1539202" h="1539202">
                <a:moveTo>
                  <a:pt x="0" y="0"/>
                </a:moveTo>
                <a:lnTo>
                  <a:pt x="1539202" y="0"/>
                </a:lnTo>
                <a:lnTo>
                  <a:pt x="1539202" y="1539202"/>
                </a:lnTo>
                <a:lnTo>
                  <a:pt x="0" y="1539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32980" y="8327650"/>
            <a:ext cx="1790250" cy="1790302"/>
          </a:xfrm>
          <a:custGeom>
            <a:avLst/>
            <a:gdLst/>
            <a:ahLst/>
            <a:cxnLst/>
            <a:rect l="l" t="t" r="r" b="b"/>
            <a:pathLst>
              <a:path w="1790250" h="1790302">
                <a:moveTo>
                  <a:pt x="0" y="0"/>
                </a:moveTo>
                <a:lnTo>
                  <a:pt x="1790250" y="0"/>
                </a:lnTo>
                <a:lnTo>
                  <a:pt x="1790250" y="1790302"/>
                </a:lnTo>
                <a:lnTo>
                  <a:pt x="0" y="1790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1" r="-1"/>
            </a:stretch>
          </a:blipFill>
        </p:spPr>
      </p:sp>
      <p:sp>
        <p:nvSpPr>
          <p:cNvPr id="20" name="Freeform 20"/>
          <p:cNvSpPr/>
          <p:nvPr/>
        </p:nvSpPr>
        <p:spPr>
          <a:xfrm rot="7310236" flipH="1">
            <a:off x="6282626" y="8373192"/>
            <a:ext cx="2363712" cy="2363712"/>
          </a:xfrm>
          <a:custGeom>
            <a:avLst/>
            <a:gdLst/>
            <a:ahLst/>
            <a:cxnLst/>
            <a:rect l="l" t="t" r="r" b="b"/>
            <a:pathLst>
              <a:path w="2363712" h="2363712">
                <a:moveTo>
                  <a:pt x="2363712" y="0"/>
                </a:moveTo>
                <a:lnTo>
                  <a:pt x="0" y="0"/>
                </a:lnTo>
                <a:lnTo>
                  <a:pt x="0" y="2363712"/>
                </a:lnTo>
                <a:lnTo>
                  <a:pt x="2363712" y="2363712"/>
                </a:lnTo>
                <a:lnTo>
                  <a:pt x="2363712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300008">
            <a:off x="482430" y="75613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2" name="Freeform 22"/>
          <p:cNvSpPr/>
          <p:nvPr/>
        </p:nvSpPr>
        <p:spPr>
          <a:xfrm rot="-10800000" flipH="1">
            <a:off x="1253380" y="-996352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3044400" y="0"/>
                </a:moveTo>
                <a:lnTo>
                  <a:pt x="0" y="0"/>
                </a:lnTo>
                <a:lnTo>
                  <a:pt x="0" y="3044400"/>
                </a:lnTo>
                <a:lnTo>
                  <a:pt x="3044400" y="3044400"/>
                </a:lnTo>
                <a:lnTo>
                  <a:pt x="304440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6566880" y="6078248"/>
            <a:ext cx="3044400" cy="3044400"/>
          </a:xfrm>
          <a:custGeom>
            <a:avLst/>
            <a:gdLst/>
            <a:ahLst/>
            <a:cxnLst/>
            <a:rect l="l" t="t" r="r" b="b"/>
            <a:pathLst>
              <a:path w="3044400" h="3044400">
                <a:moveTo>
                  <a:pt x="0" y="0"/>
                </a:moveTo>
                <a:lnTo>
                  <a:pt x="3044400" y="0"/>
                </a:lnTo>
                <a:lnTo>
                  <a:pt x="3044400" y="3044400"/>
                </a:lnTo>
                <a:lnTo>
                  <a:pt x="0" y="304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672208" flipH="1">
            <a:off x="15781578" y="1267540"/>
            <a:ext cx="2363714" cy="2363714"/>
          </a:xfrm>
          <a:custGeom>
            <a:avLst/>
            <a:gdLst/>
            <a:ahLst/>
            <a:cxnLst/>
            <a:rect l="l" t="t" r="r" b="b"/>
            <a:pathLst>
              <a:path w="2363714" h="2363714">
                <a:moveTo>
                  <a:pt x="2363714" y="0"/>
                </a:moveTo>
                <a:lnTo>
                  <a:pt x="0" y="0"/>
                </a:lnTo>
                <a:lnTo>
                  <a:pt x="0" y="2363714"/>
                </a:lnTo>
                <a:lnTo>
                  <a:pt x="2363714" y="2363714"/>
                </a:lnTo>
                <a:lnTo>
                  <a:pt x="2363714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6050430" y="8675350"/>
            <a:ext cx="1539200" cy="1539200"/>
          </a:xfrm>
          <a:custGeom>
            <a:avLst/>
            <a:gdLst/>
            <a:ahLst/>
            <a:cxnLst/>
            <a:rect l="l" t="t" r="r" b="b"/>
            <a:pathLst>
              <a:path w="1539200" h="1539200">
                <a:moveTo>
                  <a:pt x="0" y="0"/>
                </a:moveTo>
                <a:lnTo>
                  <a:pt x="1539200" y="0"/>
                </a:lnTo>
                <a:lnTo>
                  <a:pt x="1539200" y="1539200"/>
                </a:lnTo>
                <a:lnTo>
                  <a:pt x="0" y="153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6300008">
            <a:off x="17817180" y="90229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7" name="Freeform 27"/>
          <p:cNvSpPr/>
          <p:nvPr/>
        </p:nvSpPr>
        <p:spPr>
          <a:xfrm rot="-6740486">
            <a:off x="16576686" y="-408248"/>
            <a:ext cx="2633996" cy="2631500"/>
          </a:xfrm>
          <a:custGeom>
            <a:avLst/>
            <a:gdLst/>
            <a:ahLst/>
            <a:cxnLst/>
            <a:rect l="l" t="t" r="r" b="b"/>
            <a:pathLst>
              <a:path w="2633996" h="2631500">
                <a:moveTo>
                  <a:pt x="0" y="0"/>
                </a:moveTo>
                <a:lnTo>
                  <a:pt x="2633996" y="0"/>
                </a:lnTo>
                <a:lnTo>
                  <a:pt x="2633996" y="2631500"/>
                </a:lnTo>
                <a:lnTo>
                  <a:pt x="0" y="2631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300008">
            <a:off x="15884580" y="14984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0" y="0"/>
                </a:moveTo>
                <a:lnTo>
                  <a:pt x="580896" y="0"/>
                </a:lnTo>
                <a:lnTo>
                  <a:pt x="580896" y="580302"/>
                </a:lnTo>
                <a:lnTo>
                  <a:pt x="0" y="5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6906130" y="4103150"/>
            <a:ext cx="1975100" cy="1975100"/>
          </a:xfrm>
          <a:custGeom>
            <a:avLst/>
            <a:gdLst/>
            <a:ahLst/>
            <a:cxnLst/>
            <a:rect l="l" t="t" r="r" b="b"/>
            <a:pathLst>
              <a:path w="1975100" h="1975100">
                <a:moveTo>
                  <a:pt x="1975100" y="0"/>
                </a:moveTo>
                <a:lnTo>
                  <a:pt x="0" y="0"/>
                </a:lnTo>
                <a:lnTo>
                  <a:pt x="0" y="1975100"/>
                </a:lnTo>
                <a:lnTo>
                  <a:pt x="1975100" y="1975100"/>
                </a:lnTo>
                <a:lnTo>
                  <a:pt x="197510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6300008" flipH="1">
            <a:off x="16529554" y="3522298"/>
            <a:ext cx="580896" cy="580302"/>
          </a:xfrm>
          <a:custGeom>
            <a:avLst/>
            <a:gdLst/>
            <a:ahLst/>
            <a:cxnLst/>
            <a:rect l="l" t="t" r="r" b="b"/>
            <a:pathLst>
              <a:path w="580896" h="580302">
                <a:moveTo>
                  <a:pt x="580896" y="0"/>
                </a:moveTo>
                <a:lnTo>
                  <a:pt x="0" y="0"/>
                </a:lnTo>
                <a:lnTo>
                  <a:pt x="0" y="580302"/>
                </a:lnTo>
                <a:lnTo>
                  <a:pt x="580896" y="580302"/>
                </a:lnTo>
                <a:lnTo>
                  <a:pt x="580896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t="-3" b="-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05228" y="795647"/>
            <a:ext cx="16214774" cy="8977297"/>
            <a:chOff x="0" y="0"/>
            <a:chExt cx="21349400" cy="11820078"/>
          </a:xfrm>
        </p:grpSpPr>
        <p:sp>
          <p:nvSpPr>
            <p:cNvPr id="32" name="Freeform 32"/>
            <p:cNvSpPr/>
            <p:nvPr/>
          </p:nvSpPr>
          <p:spPr>
            <a:xfrm>
              <a:off x="12700" y="13312"/>
              <a:ext cx="21324063" cy="11793437"/>
            </a:xfrm>
            <a:custGeom>
              <a:avLst/>
              <a:gdLst/>
              <a:ahLst/>
              <a:cxnLst/>
              <a:rect l="l" t="t" r="r" b="b"/>
              <a:pathLst>
                <a:path w="21324063" h="11793437">
                  <a:moveTo>
                    <a:pt x="21324063" y="0"/>
                  </a:moveTo>
                  <a:lnTo>
                    <a:pt x="0" y="0"/>
                  </a:lnTo>
                  <a:lnTo>
                    <a:pt x="0" y="11793437"/>
                  </a:lnTo>
                  <a:lnTo>
                    <a:pt x="21324063" y="11793437"/>
                  </a:lnTo>
                  <a:close/>
                </a:path>
              </a:pathLst>
            </a:custGeom>
            <a:solidFill>
              <a:srgbClr val="F8F5E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349463" cy="11820061"/>
            </a:xfrm>
            <a:custGeom>
              <a:avLst/>
              <a:gdLst/>
              <a:ahLst/>
              <a:cxnLst/>
              <a:rect l="l" t="t" r="r" b="b"/>
              <a:pathLst>
                <a:path w="21349463" h="11820061">
                  <a:moveTo>
                    <a:pt x="21336763" y="26624"/>
                  </a:moveTo>
                  <a:lnTo>
                    <a:pt x="12700" y="26624"/>
                  </a:lnTo>
                  <a:lnTo>
                    <a:pt x="12700" y="13312"/>
                  </a:lnTo>
                  <a:lnTo>
                    <a:pt x="25400" y="13312"/>
                  </a:lnTo>
                  <a:lnTo>
                    <a:pt x="25400" y="11806749"/>
                  </a:lnTo>
                  <a:lnTo>
                    <a:pt x="12700" y="11806749"/>
                  </a:lnTo>
                  <a:lnTo>
                    <a:pt x="12700" y="11793437"/>
                  </a:lnTo>
                  <a:lnTo>
                    <a:pt x="21336763" y="11793437"/>
                  </a:lnTo>
                  <a:lnTo>
                    <a:pt x="21336763" y="11806749"/>
                  </a:lnTo>
                  <a:lnTo>
                    <a:pt x="21324063" y="11806749"/>
                  </a:lnTo>
                  <a:lnTo>
                    <a:pt x="21324063" y="13312"/>
                  </a:lnTo>
                  <a:lnTo>
                    <a:pt x="21336763" y="13312"/>
                  </a:lnTo>
                  <a:lnTo>
                    <a:pt x="21336763" y="26624"/>
                  </a:lnTo>
                  <a:moveTo>
                    <a:pt x="21336763" y="0"/>
                  </a:moveTo>
                  <a:cubicBezTo>
                    <a:pt x="21343748" y="0"/>
                    <a:pt x="21349463" y="5990"/>
                    <a:pt x="21349463" y="13312"/>
                  </a:cubicBezTo>
                  <a:lnTo>
                    <a:pt x="21349463" y="11806749"/>
                  </a:lnTo>
                  <a:cubicBezTo>
                    <a:pt x="21349463" y="11814070"/>
                    <a:pt x="21343748" y="11820061"/>
                    <a:pt x="21336763" y="11820061"/>
                  </a:cubicBezTo>
                  <a:lnTo>
                    <a:pt x="12700" y="11820061"/>
                  </a:lnTo>
                  <a:cubicBezTo>
                    <a:pt x="5715" y="11820061"/>
                    <a:pt x="0" y="11814070"/>
                    <a:pt x="0" y="11806749"/>
                  </a:cubicBezTo>
                  <a:lnTo>
                    <a:pt x="0" y="13312"/>
                  </a:lnTo>
                  <a:cubicBezTo>
                    <a:pt x="0" y="5990"/>
                    <a:pt x="5715" y="0"/>
                    <a:pt x="12700" y="0"/>
                  </a:cubicBezTo>
                  <a:lnTo>
                    <a:pt x="21336763" y="0"/>
                  </a:lnTo>
                  <a:close/>
                </a:path>
              </a:pathLst>
            </a:custGeom>
            <a:solidFill>
              <a:srgbClr val="3B2E2C"/>
            </a:solidFill>
          </p:spPr>
        </p:sp>
      </p:grpSp>
      <p:sp>
        <p:nvSpPr>
          <p:cNvPr id="34" name="Freeform 34"/>
          <p:cNvSpPr/>
          <p:nvPr/>
        </p:nvSpPr>
        <p:spPr>
          <a:xfrm rot="-2103983">
            <a:off x="-330920" y="6881863"/>
            <a:ext cx="3727800" cy="3666402"/>
          </a:xfrm>
          <a:custGeom>
            <a:avLst/>
            <a:gdLst/>
            <a:ahLst/>
            <a:cxnLst/>
            <a:rect l="l" t="t" r="r" b="b"/>
            <a:pathLst>
              <a:path w="3727800" h="3666402">
                <a:moveTo>
                  <a:pt x="0" y="0"/>
                </a:moveTo>
                <a:lnTo>
                  <a:pt x="3727800" y="0"/>
                </a:lnTo>
                <a:lnTo>
                  <a:pt x="3727800" y="3666402"/>
                </a:lnTo>
                <a:lnTo>
                  <a:pt x="0" y="3666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5" name="AutoShape 35"/>
          <p:cNvSpPr/>
          <p:nvPr/>
        </p:nvSpPr>
        <p:spPr>
          <a:xfrm rot="4080">
            <a:off x="1119369" y="8869484"/>
            <a:ext cx="16049261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43578">
            <a:off x="8037636" y="9100838"/>
            <a:ext cx="2212828" cy="0"/>
          </a:xfrm>
          <a:prstGeom prst="line">
            <a:avLst/>
          </a:prstGeom>
          <a:ln w="9525" cap="rnd">
            <a:solidFill>
              <a:srgbClr val="3B2E2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Freeform 37"/>
          <p:cNvSpPr/>
          <p:nvPr/>
        </p:nvSpPr>
        <p:spPr>
          <a:xfrm rot="-196852">
            <a:off x="15069562" y="1311683"/>
            <a:ext cx="4000006" cy="3940600"/>
          </a:xfrm>
          <a:custGeom>
            <a:avLst/>
            <a:gdLst/>
            <a:ahLst/>
            <a:cxnLst/>
            <a:rect l="l" t="t" r="r" b="b"/>
            <a:pathLst>
              <a:path w="4000006" h="3940600">
                <a:moveTo>
                  <a:pt x="0" y="0"/>
                </a:moveTo>
                <a:lnTo>
                  <a:pt x="4000006" y="0"/>
                </a:lnTo>
                <a:lnTo>
                  <a:pt x="4000006" y="3940600"/>
                </a:lnTo>
                <a:lnTo>
                  <a:pt x="0" y="3940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794878" y="3072122"/>
            <a:ext cx="14552876" cy="3661855"/>
          </a:xfrm>
          <a:custGeom>
            <a:avLst/>
            <a:gdLst/>
            <a:ahLst/>
            <a:cxnLst/>
            <a:rect l="l" t="t" r="r" b="b"/>
            <a:pathLst>
              <a:path w="14552876" h="3661855">
                <a:moveTo>
                  <a:pt x="0" y="0"/>
                </a:moveTo>
                <a:lnTo>
                  <a:pt x="14552876" y="0"/>
                </a:lnTo>
                <a:lnTo>
                  <a:pt x="14552876" y="3661855"/>
                </a:lnTo>
                <a:lnTo>
                  <a:pt x="0" y="3661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3" r="-106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393702" y="5789213"/>
            <a:ext cx="4394816" cy="3913504"/>
          </a:xfrm>
          <a:custGeom>
            <a:avLst/>
            <a:gdLst/>
            <a:ahLst/>
            <a:cxnLst/>
            <a:rect l="l" t="t" r="r" b="b"/>
            <a:pathLst>
              <a:path w="4479836" h="4118901">
                <a:moveTo>
                  <a:pt x="0" y="0"/>
                </a:moveTo>
                <a:lnTo>
                  <a:pt x="4479836" y="0"/>
                </a:lnTo>
                <a:lnTo>
                  <a:pt x="4479836" y="4118901"/>
                </a:lnTo>
                <a:lnTo>
                  <a:pt x="0" y="41189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794878" y="805172"/>
            <a:ext cx="16557871" cy="168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9"/>
              </a:lnSpc>
            </a:pPr>
            <a:r>
              <a:rPr lang="en-US" sz="5574">
                <a:solidFill>
                  <a:srgbClr val="3B2E2C"/>
                </a:solidFill>
                <a:latin typeface="Roboto Mono"/>
                <a:ea typeface="Roboto Mono"/>
                <a:cs typeface="Roboto Mono"/>
                <a:sym typeface="Roboto Mono"/>
              </a:rPr>
              <a:t>List the top 5 most ordered pizza types along with their quantities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197</Words>
  <Application>Microsoft Office PowerPoint</Application>
  <PresentationFormat>Custom</PresentationFormat>
  <Paragraphs>51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Roboto Mono</vt:lpstr>
      <vt:lpstr>Roboto Mono Bold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homemade-pizza-workshop-for-pizza-week.pptx</dc:title>
  <dc:creator>Abdul Sattar</dc:creator>
  <cp:lastModifiedBy>Microsoft account</cp:lastModifiedBy>
  <cp:revision>5</cp:revision>
  <dcterms:created xsi:type="dcterms:W3CDTF">2006-08-16T00:00:00Z</dcterms:created>
  <dcterms:modified xsi:type="dcterms:W3CDTF">2025-02-02T09:03:51Z</dcterms:modified>
  <dc:identifier>DAGd49oHmP8</dc:identifier>
</cp:coreProperties>
</file>